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71" r:id="rId3"/>
    <p:sldId id="270" r:id="rId4"/>
    <p:sldId id="260" r:id="rId5"/>
    <p:sldId id="257" r:id="rId6"/>
    <p:sldId id="264" r:id="rId7"/>
    <p:sldId id="263" r:id="rId8"/>
    <p:sldId id="266" r:id="rId9"/>
    <p:sldId id="258" r:id="rId10"/>
    <p:sldId id="262" r:id="rId11"/>
    <p:sldId id="265" r:id="rId12"/>
    <p:sldId id="272" r:id="rId13"/>
    <p:sldId id="273" r:id="rId14"/>
    <p:sldId id="274" r:id="rId15"/>
    <p:sldId id="277" r:id="rId16"/>
    <p:sldId id="278" r:id="rId17"/>
    <p:sldId id="275" r:id="rId18"/>
    <p:sldId id="276" r:id="rId19"/>
    <p:sldId id="279" r:id="rId20"/>
    <p:sldId id="280"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8" d="100"/>
          <a:sy n="68" d="100"/>
        </p:scale>
        <p:origin x="81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6A2F97-2472-4424-91CC-1A065620BCD8}" type="doc">
      <dgm:prSet loTypeId="urn:microsoft.com/office/officeart/2005/8/layout/radial3" loCatId="cycle" qsTypeId="urn:microsoft.com/office/officeart/2005/8/quickstyle/simple1" qsCatId="simple" csTypeId="urn:microsoft.com/office/officeart/2005/8/colors/accent0_3" csCatId="mainScheme" phldr="1"/>
      <dgm:spPr/>
      <dgm:t>
        <a:bodyPr/>
        <a:lstStyle/>
        <a:p>
          <a:endParaRPr lang="fr-FR"/>
        </a:p>
      </dgm:t>
    </dgm:pt>
    <dgm:pt modelId="{58D79CF6-BE41-4935-81F0-CE0E74397545}">
      <dgm:prSet phldrT="[Texte]" custT="1"/>
      <dgm:spPr/>
      <dgm:t>
        <a:bodyPr/>
        <a:lstStyle/>
        <a:p>
          <a:r>
            <a:rPr lang="fr-FR" sz="4000" dirty="0">
              <a:latin typeface="Times New Roman" panose="02020603050405020304" pitchFamily="18" charset="0"/>
              <a:cs typeface="Times New Roman" panose="02020603050405020304" pitchFamily="18" charset="0"/>
            </a:rPr>
            <a:t>Principaux constituants de l'eau usée </a:t>
          </a:r>
          <a:endParaRPr lang="fr-FR" sz="4000" dirty="0"/>
        </a:p>
      </dgm:t>
    </dgm:pt>
    <dgm:pt modelId="{2FFE2CAF-C0C5-4E1A-8941-DE9020F64F16}" type="parTrans" cxnId="{A8184C5A-8E8E-4441-8305-E22190169A0D}">
      <dgm:prSet/>
      <dgm:spPr/>
      <dgm:t>
        <a:bodyPr/>
        <a:lstStyle/>
        <a:p>
          <a:endParaRPr lang="fr-FR" sz="2400"/>
        </a:p>
      </dgm:t>
    </dgm:pt>
    <dgm:pt modelId="{B05F0861-DE5C-4E26-B216-098C3407E25A}" type="sibTrans" cxnId="{A8184C5A-8E8E-4441-8305-E22190169A0D}">
      <dgm:prSet/>
      <dgm:spPr/>
      <dgm:t>
        <a:bodyPr/>
        <a:lstStyle/>
        <a:p>
          <a:endParaRPr lang="fr-FR" sz="2400"/>
        </a:p>
      </dgm:t>
    </dgm:pt>
    <dgm:pt modelId="{D918BACA-42DF-4FBA-A633-2FC68F89649F}">
      <dgm:prSet phldrT="[Texte]" custT="1"/>
      <dgm:spPr/>
      <dgm:t>
        <a:bodyPr/>
        <a:lstStyle/>
        <a:p>
          <a:r>
            <a:rPr lang="fr-FR" sz="2400" dirty="0">
              <a:latin typeface="Times New Roman" panose="02020603050405020304" pitchFamily="18" charset="0"/>
              <a:cs typeface="Times New Roman" panose="02020603050405020304" pitchFamily="18" charset="0"/>
            </a:rPr>
            <a:t>Les matières solides </a:t>
          </a:r>
          <a:endParaRPr lang="fr-FR" sz="2400" dirty="0"/>
        </a:p>
      </dgm:t>
    </dgm:pt>
    <dgm:pt modelId="{EBE72124-891E-4690-A8A5-AEE8D13B97FB}" type="parTrans" cxnId="{43C84CA3-D737-4C22-9016-7E640CA2A57E}">
      <dgm:prSet/>
      <dgm:spPr/>
      <dgm:t>
        <a:bodyPr/>
        <a:lstStyle/>
        <a:p>
          <a:endParaRPr lang="fr-FR" sz="2400"/>
        </a:p>
      </dgm:t>
    </dgm:pt>
    <dgm:pt modelId="{25B20F59-7E4E-4A2D-B09E-5607876520E0}" type="sibTrans" cxnId="{43C84CA3-D737-4C22-9016-7E640CA2A57E}">
      <dgm:prSet/>
      <dgm:spPr/>
      <dgm:t>
        <a:bodyPr/>
        <a:lstStyle/>
        <a:p>
          <a:endParaRPr lang="fr-FR" sz="2400"/>
        </a:p>
      </dgm:t>
    </dgm:pt>
    <dgm:pt modelId="{AA00313D-2FF2-46A9-8C27-A8D0EC9D9277}">
      <dgm:prSet phldrT="[Texte]" custT="1"/>
      <dgm:spPr/>
      <dgm:t>
        <a:bodyPr/>
        <a:lstStyle/>
        <a:p>
          <a:r>
            <a:rPr lang="fr-FR" sz="2400" dirty="0">
              <a:latin typeface="Times New Roman" panose="02020603050405020304" pitchFamily="18" charset="0"/>
              <a:cs typeface="Times New Roman" panose="02020603050405020304" pitchFamily="18" charset="0"/>
            </a:rPr>
            <a:t>Les produits organiques solubles</a:t>
          </a:r>
          <a:endParaRPr lang="fr-FR" sz="2400" dirty="0"/>
        </a:p>
      </dgm:t>
    </dgm:pt>
    <dgm:pt modelId="{954FEBD7-F62C-4D5B-A738-999BAA0EB4AD}" type="parTrans" cxnId="{EE74FC62-3C3B-4CF0-A7EC-B9C5E53EC1D7}">
      <dgm:prSet/>
      <dgm:spPr/>
      <dgm:t>
        <a:bodyPr/>
        <a:lstStyle/>
        <a:p>
          <a:endParaRPr lang="fr-FR" sz="2400"/>
        </a:p>
      </dgm:t>
    </dgm:pt>
    <dgm:pt modelId="{C63BD9DB-A2CE-41C3-A273-57E0D80E09EA}" type="sibTrans" cxnId="{EE74FC62-3C3B-4CF0-A7EC-B9C5E53EC1D7}">
      <dgm:prSet/>
      <dgm:spPr/>
      <dgm:t>
        <a:bodyPr/>
        <a:lstStyle/>
        <a:p>
          <a:endParaRPr lang="fr-FR" sz="2400"/>
        </a:p>
      </dgm:t>
    </dgm:pt>
    <dgm:pt modelId="{8546D411-88F0-4E47-899E-C94A1A3B84C7}">
      <dgm:prSet phldrT="[Texte]" custT="1"/>
      <dgm:spPr/>
      <dgm:t>
        <a:bodyPr/>
        <a:lstStyle/>
        <a:p>
          <a:r>
            <a:rPr lang="fr-FR" sz="2400" dirty="0">
              <a:latin typeface="Times New Roman" panose="02020603050405020304" pitchFamily="18" charset="0"/>
              <a:cs typeface="Times New Roman" panose="02020603050405020304" pitchFamily="18" charset="0"/>
            </a:rPr>
            <a:t>Les microbes pathogènes</a:t>
          </a:r>
          <a:endParaRPr lang="fr-FR" sz="2400" dirty="0"/>
        </a:p>
      </dgm:t>
    </dgm:pt>
    <dgm:pt modelId="{AED12D0A-3F43-4069-9A82-A00F6ADF51B6}" type="parTrans" cxnId="{AF86B644-5D55-4092-8493-AA5F292AD844}">
      <dgm:prSet/>
      <dgm:spPr/>
      <dgm:t>
        <a:bodyPr/>
        <a:lstStyle/>
        <a:p>
          <a:endParaRPr lang="fr-FR" sz="2400"/>
        </a:p>
      </dgm:t>
    </dgm:pt>
    <dgm:pt modelId="{CF431D6A-C67A-4BA9-9963-4C71A5AC98B3}" type="sibTrans" cxnId="{AF86B644-5D55-4092-8493-AA5F292AD844}">
      <dgm:prSet/>
      <dgm:spPr/>
      <dgm:t>
        <a:bodyPr/>
        <a:lstStyle/>
        <a:p>
          <a:endParaRPr lang="fr-FR" sz="2400"/>
        </a:p>
      </dgm:t>
    </dgm:pt>
    <dgm:pt modelId="{B57BF49C-78B4-463A-A143-D9ED4A51BBEC}" type="pres">
      <dgm:prSet presAssocID="{5B6A2F97-2472-4424-91CC-1A065620BCD8}" presName="composite" presStyleCnt="0">
        <dgm:presLayoutVars>
          <dgm:chMax val="1"/>
          <dgm:dir/>
          <dgm:resizeHandles val="exact"/>
        </dgm:presLayoutVars>
      </dgm:prSet>
      <dgm:spPr/>
    </dgm:pt>
    <dgm:pt modelId="{B2965CCA-7EF5-44D0-8FEE-DF41A9DD0C6C}" type="pres">
      <dgm:prSet presAssocID="{5B6A2F97-2472-4424-91CC-1A065620BCD8}" presName="radial" presStyleCnt="0">
        <dgm:presLayoutVars>
          <dgm:animLvl val="ctr"/>
        </dgm:presLayoutVars>
      </dgm:prSet>
      <dgm:spPr/>
    </dgm:pt>
    <dgm:pt modelId="{04D35046-8BB6-4966-B133-E5055BC501CE}" type="pres">
      <dgm:prSet presAssocID="{58D79CF6-BE41-4935-81F0-CE0E74397545}" presName="centerShape" presStyleLbl="vennNode1" presStyleIdx="0" presStyleCnt="4" custScaleX="107635"/>
      <dgm:spPr/>
    </dgm:pt>
    <dgm:pt modelId="{E2BE0FD0-8933-4874-9D2F-AB44BC9BECA6}" type="pres">
      <dgm:prSet presAssocID="{D918BACA-42DF-4FBA-A633-2FC68F89649F}" presName="node" presStyleLbl="vennNode1" presStyleIdx="1" presStyleCnt="4" custScaleX="128680" custRadScaleRad="105207" custRadScaleInc="654">
        <dgm:presLayoutVars>
          <dgm:bulletEnabled val="1"/>
        </dgm:presLayoutVars>
      </dgm:prSet>
      <dgm:spPr/>
    </dgm:pt>
    <dgm:pt modelId="{B61C2F11-7178-4193-B28F-DA7169596C83}" type="pres">
      <dgm:prSet presAssocID="{AA00313D-2FF2-46A9-8C27-A8D0EC9D9277}" presName="node" presStyleLbl="vennNode1" presStyleIdx="2" presStyleCnt="4" custScaleX="137542" custRadScaleRad="124521" custRadScaleInc="-3350">
        <dgm:presLayoutVars>
          <dgm:bulletEnabled val="1"/>
        </dgm:presLayoutVars>
      </dgm:prSet>
      <dgm:spPr/>
    </dgm:pt>
    <dgm:pt modelId="{68C0877A-75A8-4359-86D0-7F1761BC262B}" type="pres">
      <dgm:prSet presAssocID="{8546D411-88F0-4E47-899E-C94A1A3B84C7}" presName="node" presStyleLbl="vennNode1" presStyleIdx="3" presStyleCnt="4" custScaleX="130042" custRadScaleRad="116388" custRadScaleInc="2312">
        <dgm:presLayoutVars>
          <dgm:bulletEnabled val="1"/>
        </dgm:presLayoutVars>
      </dgm:prSet>
      <dgm:spPr/>
    </dgm:pt>
  </dgm:ptLst>
  <dgm:cxnLst>
    <dgm:cxn modelId="{6A8C8D13-89B7-45E1-9D8D-AEA169A3C07F}" type="presOf" srcId="{D918BACA-42DF-4FBA-A633-2FC68F89649F}" destId="{E2BE0FD0-8933-4874-9D2F-AB44BC9BECA6}" srcOrd="0" destOrd="0" presId="urn:microsoft.com/office/officeart/2005/8/layout/radial3"/>
    <dgm:cxn modelId="{F1DCAB1F-4E09-4AD6-8759-87760E26DBDD}" type="presOf" srcId="{5B6A2F97-2472-4424-91CC-1A065620BCD8}" destId="{B57BF49C-78B4-463A-A143-D9ED4A51BBEC}" srcOrd="0" destOrd="0" presId="urn:microsoft.com/office/officeart/2005/8/layout/radial3"/>
    <dgm:cxn modelId="{9CF36126-F77E-441E-AF62-0DAE464C0DE0}" type="presOf" srcId="{AA00313D-2FF2-46A9-8C27-A8D0EC9D9277}" destId="{B61C2F11-7178-4193-B28F-DA7169596C83}" srcOrd="0" destOrd="0" presId="urn:microsoft.com/office/officeart/2005/8/layout/radial3"/>
    <dgm:cxn modelId="{1E099526-66B1-41DA-AB92-55E1C66B6A06}" type="presOf" srcId="{8546D411-88F0-4E47-899E-C94A1A3B84C7}" destId="{68C0877A-75A8-4359-86D0-7F1761BC262B}" srcOrd="0" destOrd="0" presId="urn:microsoft.com/office/officeart/2005/8/layout/radial3"/>
    <dgm:cxn modelId="{EE74FC62-3C3B-4CF0-A7EC-B9C5E53EC1D7}" srcId="{58D79CF6-BE41-4935-81F0-CE0E74397545}" destId="{AA00313D-2FF2-46A9-8C27-A8D0EC9D9277}" srcOrd="1" destOrd="0" parTransId="{954FEBD7-F62C-4D5B-A738-999BAA0EB4AD}" sibTransId="{C63BD9DB-A2CE-41C3-A273-57E0D80E09EA}"/>
    <dgm:cxn modelId="{AF86B644-5D55-4092-8493-AA5F292AD844}" srcId="{58D79CF6-BE41-4935-81F0-CE0E74397545}" destId="{8546D411-88F0-4E47-899E-C94A1A3B84C7}" srcOrd="2" destOrd="0" parTransId="{AED12D0A-3F43-4069-9A82-A00F6ADF51B6}" sibTransId="{CF431D6A-C67A-4BA9-9963-4C71A5AC98B3}"/>
    <dgm:cxn modelId="{EEE6024D-3BC4-4AD4-A645-AD8AB1909EFE}" type="presOf" srcId="{58D79CF6-BE41-4935-81F0-CE0E74397545}" destId="{04D35046-8BB6-4966-B133-E5055BC501CE}" srcOrd="0" destOrd="0" presId="urn:microsoft.com/office/officeart/2005/8/layout/radial3"/>
    <dgm:cxn modelId="{A8184C5A-8E8E-4441-8305-E22190169A0D}" srcId="{5B6A2F97-2472-4424-91CC-1A065620BCD8}" destId="{58D79CF6-BE41-4935-81F0-CE0E74397545}" srcOrd="0" destOrd="0" parTransId="{2FFE2CAF-C0C5-4E1A-8941-DE9020F64F16}" sibTransId="{B05F0861-DE5C-4E26-B216-098C3407E25A}"/>
    <dgm:cxn modelId="{43C84CA3-D737-4C22-9016-7E640CA2A57E}" srcId="{58D79CF6-BE41-4935-81F0-CE0E74397545}" destId="{D918BACA-42DF-4FBA-A633-2FC68F89649F}" srcOrd="0" destOrd="0" parTransId="{EBE72124-891E-4690-A8A5-AEE8D13B97FB}" sibTransId="{25B20F59-7E4E-4A2D-B09E-5607876520E0}"/>
    <dgm:cxn modelId="{E6D7E138-AB91-4E55-94CA-00819AF4C7A4}" type="presParOf" srcId="{B57BF49C-78B4-463A-A143-D9ED4A51BBEC}" destId="{B2965CCA-7EF5-44D0-8FEE-DF41A9DD0C6C}" srcOrd="0" destOrd="0" presId="urn:microsoft.com/office/officeart/2005/8/layout/radial3"/>
    <dgm:cxn modelId="{1BA401DB-82A1-405E-BB3E-F7EAECE96189}" type="presParOf" srcId="{B2965CCA-7EF5-44D0-8FEE-DF41A9DD0C6C}" destId="{04D35046-8BB6-4966-B133-E5055BC501CE}" srcOrd="0" destOrd="0" presId="urn:microsoft.com/office/officeart/2005/8/layout/radial3"/>
    <dgm:cxn modelId="{BE3479DB-168A-448A-B119-F408C1E05B37}" type="presParOf" srcId="{B2965CCA-7EF5-44D0-8FEE-DF41A9DD0C6C}" destId="{E2BE0FD0-8933-4874-9D2F-AB44BC9BECA6}" srcOrd="1" destOrd="0" presId="urn:microsoft.com/office/officeart/2005/8/layout/radial3"/>
    <dgm:cxn modelId="{70683D4A-30A6-45EA-AEA1-4009C1F520E5}" type="presParOf" srcId="{B2965CCA-7EF5-44D0-8FEE-DF41A9DD0C6C}" destId="{B61C2F11-7178-4193-B28F-DA7169596C83}" srcOrd="2" destOrd="0" presId="urn:microsoft.com/office/officeart/2005/8/layout/radial3"/>
    <dgm:cxn modelId="{3DDF3C89-16BB-467B-9DA9-078805CF2221}" type="presParOf" srcId="{B2965CCA-7EF5-44D0-8FEE-DF41A9DD0C6C}" destId="{68C0877A-75A8-4359-86D0-7F1761BC262B}" srcOrd="3"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173087-25CE-43E6-86A8-DFF602D2262A}" type="doc">
      <dgm:prSet loTypeId="urn:microsoft.com/office/officeart/2005/8/layout/cycle5" loCatId="cycle" qsTypeId="urn:microsoft.com/office/officeart/2005/8/quickstyle/3d2" qsCatId="3D" csTypeId="urn:microsoft.com/office/officeart/2005/8/colors/accent0_3" csCatId="mainScheme" phldr="1"/>
      <dgm:spPr/>
      <dgm:t>
        <a:bodyPr/>
        <a:lstStyle/>
        <a:p>
          <a:endParaRPr lang="fr-FR"/>
        </a:p>
      </dgm:t>
    </dgm:pt>
    <dgm:pt modelId="{CA397CAB-E856-4A8E-A7AA-5AD9C8924B27}">
      <dgm:prSet phldrT="[Texte]" custT="1"/>
      <dgm:spPr>
        <a:gradFill rotWithShape="0">
          <a:gsLst>
            <a:gs pos="0">
              <a:srgbClr val="44546A">
                <a:hueOff val="0"/>
                <a:satOff val="0"/>
                <a:lumOff val="0"/>
                <a:alphaOff val="0"/>
                <a:satMod val="103000"/>
                <a:lumMod val="102000"/>
                <a:tint val="94000"/>
              </a:srgbClr>
            </a:gs>
            <a:gs pos="50000">
              <a:srgbClr val="44546A">
                <a:hueOff val="0"/>
                <a:satOff val="0"/>
                <a:lumOff val="0"/>
                <a:alphaOff val="0"/>
                <a:satMod val="110000"/>
                <a:lumMod val="100000"/>
                <a:shade val="100000"/>
              </a:srgbClr>
            </a:gs>
            <a:gs pos="100000">
              <a:srgbClr val="44546A">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spcFirstLastPara="0" vert="horz" wrap="square" lIns="91440" tIns="91440" rIns="91440" bIns="91440" numCol="1" spcCol="1270" anchor="ctr" anchorCtr="0"/>
        <a:lstStyle/>
        <a:p>
          <a:pPr marL="0" lvl="0" indent="0" algn="ctr" defTabSz="1066800">
            <a:lnSpc>
              <a:spcPct val="90000"/>
            </a:lnSpc>
            <a:spcBef>
              <a:spcPct val="0"/>
            </a:spcBef>
            <a:spcAft>
              <a:spcPct val="35000"/>
            </a:spcAft>
            <a:buNone/>
          </a:pPr>
          <a:r>
            <a:rPr lang="fr-FR" sz="2400" kern="1200" dirty="0">
              <a:solidFill>
                <a:prstClr val="white"/>
              </a:solidFill>
              <a:latin typeface="Times New Roman" panose="02020603050405020304" pitchFamily="18" charset="0"/>
              <a:ea typeface="+mn-ea"/>
              <a:cs typeface="Times New Roman" panose="02020603050405020304" pitchFamily="18" charset="0"/>
            </a:rPr>
            <a:t>Les produits organiques solubles (désoxygénation des eaux)</a:t>
          </a:r>
        </a:p>
      </dgm:t>
    </dgm:pt>
    <dgm:pt modelId="{E814FEA0-54D1-4A57-B134-E97B95E7C158}" type="parTrans" cxnId="{8E410825-862A-4DDF-A9C4-EC9052E64990}">
      <dgm:prSet/>
      <dgm:spPr/>
      <dgm:t>
        <a:bodyPr/>
        <a:lstStyle/>
        <a:p>
          <a:endParaRPr lang="fr-FR">
            <a:latin typeface="Times New Roman" panose="02020603050405020304" pitchFamily="18" charset="0"/>
            <a:cs typeface="Times New Roman" panose="02020603050405020304" pitchFamily="18" charset="0"/>
          </a:endParaRPr>
        </a:p>
      </dgm:t>
    </dgm:pt>
    <dgm:pt modelId="{3BD4A600-2C67-42F8-88AE-3F90F282DE6F}" type="sibTrans" cxnId="{8E410825-862A-4DDF-A9C4-EC9052E64990}">
      <dgm:prSet/>
      <dgm:spPr/>
      <dgm:t>
        <a:bodyPr/>
        <a:lstStyle/>
        <a:p>
          <a:endParaRPr lang="fr-FR">
            <a:latin typeface="Times New Roman" panose="02020603050405020304" pitchFamily="18" charset="0"/>
            <a:cs typeface="Times New Roman" panose="02020603050405020304" pitchFamily="18" charset="0"/>
          </a:endParaRPr>
        </a:p>
      </dgm:t>
    </dgm:pt>
    <dgm:pt modelId="{23DCFC80-314C-4C9B-9EBA-E07346299CA7}">
      <dgm:prSet phldrT="[Texte]" custT="1"/>
      <dgm:spPr>
        <a:gradFill rotWithShape="0">
          <a:gsLst>
            <a:gs pos="0">
              <a:srgbClr val="44546A">
                <a:hueOff val="0"/>
                <a:satOff val="0"/>
                <a:lumOff val="0"/>
                <a:alphaOff val="0"/>
                <a:satMod val="103000"/>
                <a:lumMod val="102000"/>
                <a:tint val="94000"/>
              </a:srgbClr>
            </a:gs>
            <a:gs pos="50000">
              <a:srgbClr val="44546A">
                <a:hueOff val="0"/>
                <a:satOff val="0"/>
                <a:lumOff val="0"/>
                <a:alphaOff val="0"/>
                <a:satMod val="110000"/>
                <a:lumMod val="100000"/>
                <a:shade val="100000"/>
              </a:srgbClr>
            </a:gs>
            <a:gs pos="100000">
              <a:srgbClr val="44546A">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spcFirstLastPara="0" vert="horz" wrap="square" lIns="91440" tIns="91440" rIns="91440" bIns="91440" numCol="1" spcCol="1270" anchor="ctr" anchorCtr="0"/>
        <a:lstStyle/>
        <a:p>
          <a:pPr marL="0" lvl="0" indent="0" algn="ctr" defTabSz="1066800">
            <a:lnSpc>
              <a:spcPct val="90000"/>
            </a:lnSpc>
            <a:spcBef>
              <a:spcPct val="0"/>
            </a:spcBef>
            <a:spcAft>
              <a:spcPct val="35000"/>
            </a:spcAft>
            <a:buNone/>
          </a:pPr>
          <a:r>
            <a:rPr lang="fr-FR" sz="2400" kern="1200" dirty="0">
              <a:solidFill>
                <a:prstClr val="white"/>
              </a:solidFill>
              <a:latin typeface="Times New Roman" panose="02020603050405020304" pitchFamily="18" charset="0"/>
              <a:ea typeface="+mn-ea"/>
              <a:cs typeface="Times New Roman" panose="02020603050405020304" pitchFamily="18" charset="0"/>
            </a:rPr>
            <a:t>D'autres substances toxiques                        (médicaments, pesticides, herbicides, dissolvants excessifs, peintures et autres produits  chimiques ménagers)</a:t>
          </a:r>
        </a:p>
      </dgm:t>
    </dgm:pt>
    <dgm:pt modelId="{1DC1ECF9-E280-4D36-827B-CAB8F8DADB05}" type="parTrans" cxnId="{EB01CF17-FE2C-4E3B-B671-162B6710865A}">
      <dgm:prSet/>
      <dgm:spPr/>
      <dgm:t>
        <a:bodyPr/>
        <a:lstStyle/>
        <a:p>
          <a:endParaRPr lang="fr-FR">
            <a:latin typeface="Times New Roman" panose="02020603050405020304" pitchFamily="18" charset="0"/>
            <a:cs typeface="Times New Roman" panose="02020603050405020304" pitchFamily="18" charset="0"/>
          </a:endParaRPr>
        </a:p>
      </dgm:t>
    </dgm:pt>
    <dgm:pt modelId="{3DB4C085-A418-4926-9C54-9BACD150EE7F}" type="sibTrans" cxnId="{EB01CF17-FE2C-4E3B-B671-162B6710865A}">
      <dgm:prSet/>
      <dgm:spPr/>
      <dgm:t>
        <a:bodyPr/>
        <a:lstStyle/>
        <a:p>
          <a:endParaRPr lang="fr-FR">
            <a:latin typeface="Times New Roman" panose="02020603050405020304" pitchFamily="18" charset="0"/>
            <a:cs typeface="Times New Roman" panose="02020603050405020304" pitchFamily="18" charset="0"/>
          </a:endParaRPr>
        </a:p>
      </dgm:t>
    </dgm:pt>
    <dgm:pt modelId="{0C8581AA-B8A3-4FBA-864B-D4604CF32FAC}">
      <dgm:prSet custT="1"/>
      <dgm:spPr/>
      <dgm:t>
        <a:bodyPr/>
        <a:lstStyle/>
        <a:p>
          <a:r>
            <a:rPr lang="fr-FR" sz="2400" dirty="0">
              <a:latin typeface="Times New Roman" panose="02020603050405020304" pitchFamily="18" charset="0"/>
              <a:cs typeface="Times New Roman" panose="02020603050405020304" pitchFamily="18" charset="0"/>
            </a:rPr>
            <a:t>Les concentrations élevées des nutriments N et P (eutrophisation des cours d’eau)</a:t>
          </a:r>
        </a:p>
      </dgm:t>
    </dgm:pt>
    <dgm:pt modelId="{86B956DB-EA9B-42BA-AA5D-0947803BB8BD}" type="parTrans" cxnId="{1089A7E7-2D42-492D-A1EC-34248540E86B}">
      <dgm:prSet/>
      <dgm:spPr/>
      <dgm:t>
        <a:bodyPr/>
        <a:lstStyle/>
        <a:p>
          <a:endParaRPr lang="fr-FR">
            <a:latin typeface="Times New Roman" panose="02020603050405020304" pitchFamily="18" charset="0"/>
            <a:cs typeface="Times New Roman" panose="02020603050405020304" pitchFamily="18" charset="0"/>
          </a:endParaRPr>
        </a:p>
      </dgm:t>
    </dgm:pt>
    <dgm:pt modelId="{2F2DE88C-3A75-4A2D-9F1D-EE181F551B2F}" type="sibTrans" cxnId="{1089A7E7-2D42-492D-A1EC-34248540E86B}">
      <dgm:prSet/>
      <dgm:spPr/>
      <dgm:t>
        <a:bodyPr/>
        <a:lstStyle/>
        <a:p>
          <a:endParaRPr lang="fr-FR">
            <a:latin typeface="Times New Roman" panose="02020603050405020304" pitchFamily="18" charset="0"/>
            <a:cs typeface="Times New Roman" panose="02020603050405020304" pitchFamily="18" charset="0"/>
          </a:endParaRPr>
        </a:p>
      </dgm:t>
    </dgm:pt>
    <dgm:pt modelId="{E8680B26-9E10-494E-80BE-99443E4883A4}">
      <dgm:prSet custT="1"/>
      <dgm:spPr>
        <a:gradFill rotWithShape="0">
          <a:gsLst>
            <a:gs pos="0">
              <a:srgbClr val="44546A">
                <a:hueOff val="0"/>
                <a:satOff val="0"/>
                <a:lumOff val="0"/>
                <a:alphaOff val="0"/>
                <a:satMod val="103000"/>
                <a:lumMod val="102000"/>
                <a:tint val="94000"/>
              </a:srgbClr>
            </a:gs>
            <a:gs pos="50000">
              <a:srgbClr val="44546A">
                <a:hueOff val="0"/>
                <a:satOff val="0"/>
                <a:lumOff val="0"/>
                <a:alphaOff val="0"/>
                <a:satMod val="110000"/>
                <a:lumMod val="100000"/>
                <a:shade val="100000"/>
              </a:srgbClr>
            </a:gs>
            <a:gs pos="100000">
              <a:srgbClr val="44546A">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gm:spPr>
      <dgm:t>
        <a:bodyPr spcFirstLastPara="0" vert="horz" wrap="square" lIns="91440" tIns="91440" rIns="91440" bIns="91440" numCol="1" spcCol="1270" anchor="ctr" anchorCtr="0"/>
        <a:lstStyle/>
        <a:p>
          <a:pPr marL="0" lvl="0" indent="0" algn="ctr" defTabSz="1066800">
            <a:lnSpc>
              <a:spcPct val="90000"/>
            </a:lnSpc>
            <a:spcBef>
              <a:spcPct val="0"/>
            </a:spcBef>
            <a:spcAft>
              <a:spcPct val="35000"/>
            </a:spcAft>
            <a:buNone/>
          </a:pPr>
          <a:r>
            <a:rPr lang="fr-FR" sz="2400" kern="1200" dirty="0">
              <a:solidFill>
                <a:prstClr val="white"/>
              </a:solidFill>
              <a:latin typeface="Times New Roman" panose="02020603050405020304" pitchFamily="18" charset="0"/>
              <a:ea typeface="+mn-ea"/>
              <a:cs typeface="Times New Roman" panose="02020603050405020304" pitchFamily="18" charset="0"/>
            </a:rPr>
            <a:t>Les concentrations élevées en métaux lourds (toxicité)</a:t>
          </a:r>
        </a:p>
      </dgm:t>
    </dgm:pt>
    <dgm:pt modelId="{6FD1BF55-B589-48DE-82AF-5451A6BA9C3C}" type="parTrans" cxnId="{46C059A6-A837-41B5-802B-A9342BB2672C}">
      <dgm:prSet/>
      <dgm:spPr/>
      <dgm:t>
        <a:bodyPr/>
        <a:lstStyle/>
        <a:p>
          <a:endParaRPr lang="fr-FR">
            <a:latin typeface="Times New Roman" panose="02020603050405020304" pitchFamily="18" charset="0"/>
            <a:cs typeface="Times New Roman" panose="02020603050405020304" pitchFamily="18" charset="0"/>
          </a:endParaRPr>
        </a:p>
      </dgm:t>
    </dgm:pt>
    <dgm:pt modelId="{03A2669D-4D46-421D-819A-A8C333654A6E}" type="sibTrans" cxnId="{46C059A6-A837-41B5-802B-A9342BB2672C}">
      <dgm:prSet/>
      <dgm:spPr/>
      <dgm:t>
        <a:bodyPr/>
        <a:lstStyle/>
        <a:p>
          <a:endParaRPr lang="fr-FR">
            <a:latin typeface="Times New Roman" panose="02020603050405020304" pitchFamily="18" charset="0"/>
            <a:cs typeface="Times New Roman" panose="02020603050405020304" pitchFamily="18" charset="0"/>
          </a:endParaRPr>
        </a:p>
      </dgm:t>
    </dgm:pt>
    <dgm:pt modelId="{042257B4-F9BA-4E95-8135-0AFFDD522D28}" type="pres">
      <dgm:prSet presAssocID="{7A173087-25CE-43E6-86A8-DFF602D2262A}" presName="cycle" presStyleCnt="0">
        <dgm:presLayoutVars>
          <dgm:dir/>
          <dgm:resizeHandles val="exact"/>
        </dgm:presLayoutVars>
      </dgm:prSet>
      <dgm:spPr/>
    </dgm:pt>
    <dgm:pt modelId="{29B31313-B093-471C-8F2A-E1B34583B4F1}" type="pres">
      <dgm:prSet presAssocID="{CA397CAB-E856-4A8E-A7AA-5AD9C8924B27}" presName="node" presStyleLbl="node1" presStyleIdx="0" presStyleCnt="4" custScaleX="240656" custScaleY="96638">
        <dgm:presLayoutVars>
          <dgm:bulletEnabled val="1"/>
        </dgm:presLayoutVars>
      </dgm:prSet>
      <dgm:spPr>
        <a:xfrm>
          <a:off x="2966282" y="10282"/>
          <a:ext cx="4516496" cy="1178870"/>
        </a:xfrm>
        <a:prstGeom prst="roundRect">
          <a:avLst/>
        </a:prstGeom>
      </dgm:spPr>
    </dgm:pt>
    <dgm:pt modelId="{0DB37189-33D7-4AB5-9EAB-3F35FC63FF9E}" type="pres">
      <dgm:prSet presAssocID="{CA397CAB-E856-4A8E-A7AA-5AD9C8924B27}" presName="spNode" presStyleCnt="0"/>
      <dgm:spPr/>
    </dgm:pt>
    <dgm:pt modelId="{C53BDF66-AD6F-4D86-A51F-9EFF2E457485}" type="pres">
      <dgm:prSet presAssocID="{3BD4A600-2C67-42F8-88AE-3F90F282DE6F}" presName="sibTrans" presStyleLbl="sibTrans1D1" presStyleIdx="0" presStyleCnt="4"/>
      <dgm:spPr/>
    </dgm:pt>
    <dgm:pt modelId="{3C24DA36-FFD3-4E03-B922-58C6A6056265}" type="pres">
      <dgm:prSet presAssocID="{0C8581AA-B8A3-4FBA-864B-D4604CF32FAC}" presName="node" presStyleLbl="node1" presStyleIdx="1" presStyleCnt="4" custScaleX="216950" custScaleY="154493" custRadScaleRad="171637" custRadScaleInc="-1552">
        <dgm:presLayoutVars>
          <dgm:bulletEnabled val="1"/>
        </dgm:presLayoutVars>
      </dgm:prSet>
      <dgm:spPr/>
    </dgm:pt>
    <dgm:pt modelId="{886F5216-341F-479D-9F18-60439E87F9D6}" type="pres">
      <dgm:prSet presAssocID="{0C8581AA-B8A3-4FBA-864B-D4604CF32FAC}" presName="spNode" presStyleCnt="0"/>
      <dgm:spPr/>
    </dgm:pt>
    <dgm:pt modelId="{A9922D56-C46B-4C07-97FA-5C17D59DCCFB}" type="pres">
      <dgm:prSet presAssocID="{2F2DE88C-3A75-4A2D-9F1D-EE181F551B2F}" presName="sibTrans" presStyleLbl="sibTrans1D1" presStyleIdx="1" presStyleCnt="4"/>
      <dgm:spPr/>
    </dgm:pt>
    <dgm:pt modelId="{09771EB3-69C0-470B-8968-6DE5FC71684B}" type="pres">
      <dgm:prSet presAssocID="{E8680B26-9E10-494E-80BE-99443E4883A4}" presName="node" presStyleLbl="node1" presStyleIdx="2" presStyleCnt="4" custScaleX="227083" custRadScaleRad="98059" custRadScaleInc="42252">
        <dgm:presLayoutVars>
          <dgm:bulletEnabled val="1"/>
        </dgm:presLayoutVars>
      </dgm:prSet>
      <dgm:spPr>
        <a:xfrm>
          <a:off x="2564861" y="4027083"/>
          <a:ext cx="4873377" cy="1219883"/>
        </a:xfrm>
        <a:prstGeom prst="roundRect">
          <a:avLst/>
        </a:prstGeom>
      </dgm:spPr>
    </dgm:pt>
    <dgm:pt modelId="{B35AD98D-CE8E-4211-BB17-1C0A45ADA5B6}" type="pres">
      <dgm:prSet presAssocID="{E8680B26-9E10-494E-80BE-99443E4883A4}" presName="spNode" presStyleCnt="0"/>
      <dgm:spPr/>
    </dgm:pt>
    <dgm:pt modelId="{2F27BB81-DD65-4B83-B486-E1B45F853606}" type="pres">
      <dgm:prSet presAssocID="{03A2669D-4D46-421D-819A-A8C333654A6E}" presName="sibTrans" presStyleLbl="sibTrans1D1" presStyleIdx="2" presStyleCnt="4"/>
      <dgm:spPr/>
    </dgm:pt>
    <dgm:pt modelId="{0FB79438-7926-45F8-99BE-B6E3320990FF}" type="pres">
      <dgm:prSet presAssocID="{23DCFC80-314C-4C9B-9EBA-E07346299CA7}" presName="node" presStyleLbl="node1" presStyleIdx="3" presStyleCnt="4" custScaleX="223454" custScaleY="159696" custRadScaleRad="171633" custRadScaleInc="2523">
        <dgm:presLayoutVars>
          <dgm:bulletEnabled val="1"/>
        </dgm:presLayoutVars>
      </dgm:prSet>
      <dgm:spPr>
        <a:xfrm>
          <a:off x="116230" y="1582957"/>
          <a:ext cx="4193658" cy="1948105"/>
        </a:xfrm>
        <a:prstGeom prst="roundRect">
          <a:avLst/>
        </a:prstGeom>
      </dgm:spPr>
    </dgm:pt>
    <dgm:pt modelId="{E1BA5682-AADA-4ED0-8035-2CE831C05F31}" type="pres">
      <dgm:prSet presAssocID="{23DCFC80-314C-4C9B-9EBA-E07346299CA7}" presName="spNode" presStyleCnt="0"/>
      <dgm:spPr/>
    </dgm:pt>
    <dgm:pt modelId="{9847747B-4A0D-496D-98E6-9F4937379FC8}" type="pres">
      <dgm:prSet presAssocID="{3DB4C085-A418-4926-9C54-9BACD150EE7F}" presName="sibTrans" presStyleLbl="sibTrans1D1" presStyleIdx="3" presStyleCnt="4"/>
      <dgm:spPr/>
    </dgm:pt>
  </dgm:ptLst>
  <dgm:cxnLst>
    <dgm:cxn modelId="{EB01CF17-FE2C-4E3B-B671-162B6710865A}" srcId="{7A173087-25CE-43E6-86A8-DFF602D2262A}" destId="{23DCFC80-314C-4C9B-9EBA-E07346299CA7}" srcOrd="3" destOrd="0" parTransId="{1DC1ECF9-E280-4D36-827B-CAB8F8DADB05}" sibTransId="{3DB4C085-A418-4926-9C54-9BACD150EE7F}"/>
    <dgm:cxn modelId="{FDD81F18-2397-44D9-ADC4-490E6B16946B}" type="presOf" srcId="{23DCFC80-314C-4C9B-9EBA-E07346299CA7}" destId="{0FB79438-7926-45F8-99BE-B6E3320990FF}" srcOrd="0" destOrd="0" presId="urn:microsoft.com/office/officeart/2005/8/layout/cycle5"/>
    <dgm:cxn modelId="{B5E2991E-F5B7-4061-BBD5-9ECF327C268B}" type="presOf" srcId="{3BD4A600-2C67-42F8-88AE-3F90F282DE6F}" destId="{C53BDF66-AD6F-4D86-A51F-9EFF2E457485}" srcOrd="0" destOrd="0" presId="urn:microsoft.com/office/officeart/2005/8/layout/cycle5"/>
    <dgm:cxn modelId="{8E410825-862A-4DDF-A9C4-EC9052E64990}" srcId="{7A173087-25CE-43E6-86A8-DFF602D2262A}" destId="{CA397CAB-E856-4A8E-A7AA-5AD9C8924B27}" srcOrd="0" destOrd="0" parTransId="{E814FEA0-54D1-4A57-B134-E97B95E7C158}" sibTransId="{3BD4A600-2C67-42F8-88AE-3F90F282DE6F}"/>
    <dgm:cxn modelId="{73BF3F32-2EF1-47D8-B318-D851080C1E3A}" type="presOf" srcId="{3DB4C085-A418-4926-9C54-9BACD150EE7F}" destId="{9847747B-4A0D-496D-98E6-9F4937379FC8}" srcOrd="0" destOrd="0" presId="urn:microsoft.com/office/officeart/2005/8/layout/cycle5"/>
    <dgm:cxn modelId="{73E10089-FA30-48E6-91B8-8D21B8A68EC8}" type="presOf" srcId="{CA397CAB-E856-4A8E-A7AA-5AD9C8924B27}" destId="{29B31313-B093-471C-8F2A-E1B34583B4F1}" srcOrd="0" destOrd="0" presId="urn:microsoft.com/office/officeart/2005/8/layout/cycle5"/>
    <dgm:cxn modelId="{9F12E696-EFD3-4C18-AF90-46B92F2486C9}" type="presOf" srcId="{03A2669D-4D46-421D-819A-A8C333654A6E}" destId="{2F27BB81-DD65-4B83-B486-E1B45F853606}" srcOrd="0" destOrd="0" presId="urn:microsoft.com/office/officeart/2005/8/layout/cycle5"/>
    <dgm:cxn modelId="{46C059A6-A837-41B5-802B-A9342BB2672C}" srcId="{7A173087-25CE-43E6-86A8-DFF602D2262A}" destId="{E8680B26-9E10-494E-80BE-99443E4883A4}" srcOrd="2" destOrd="0" parTransId="{6FD1BF55-B589-48DE-82AF-5451A6BA9C3C}" sibTransId="{03A2669D-4D46-421D-819A-A8C333654A6E}"/>
    <dgm:cxn modelId="{0C4D67B0-ECFE-425E-848A-E5550CA946C8}" type="presOf" srcId="{E8680B26-9E10-494E-80BE-99443E4883A4}" destId="{09771EB3-69C0-470B-8968-6DE5FC71684B}" srcOrd="0" destOrd="0" presId="urn:microsoft.com/office/officeart/2005/8/layout/cycle5"/>
    <dgm:cxn modelId="{6E5EE1B3-BCD5-4D4E-95CE-C5B3153FC0AE}" type="presOf" srcId="{0C8581AA-B8A3-4FBA-864B-D4604CF32FAC}" destId="{3C24DA36-FFD3-4E03-B922-58C6A6056265}" srcOrd="0" destOrd="0" presId="urn:microsoft.com/office/officeart/2005/8/layout/cycle5"/>
    <dgm:cxn modelId="{7DDBD6D4-03C5-43B0-9EDE-9FC5DA29E0A4}" type="presOf" srcId="{7A173087-25CE-43E6-86A8-DFF602D2262A}" destId="{042257B4-F9BA-4E95-8135-0AFFDD522D28}" srcOrd="0" destOrd="0" presId="urn:microsoft.com/office/officeart/2005/8/layout/cycle5"/>
    <dgm:cxn modelId="{1089A7E7-2D42-492D-A1EC-34248540E86B}" srcId="{7A173087-25CE-43E6-86A8-DFF602D2262A}" destId="{0C8581AA-B8A3-4FBA-864B-D4604CF32FAC}" srcOrd="1" destOrd="0" parTransId="{86B956DB-EA9B-42BA-AA5D-0947803BB8BD}" sibTransId="{2F2DE88C-3A75-4A2D-9F1D-EE181F551B2F}"/>
    <dgm:cxn modelId="{7F56D5FA-9661-4662-B02D-3029175AD4B0}" type="presOf" srcId="{2F2DE88C-3A75-4A2D-9F1D-EE181F551B2F}" destId="{A9922D56-C46B-4C07-97FA-5C17D59DCCFB}" srcOrd="0" destOrd="0" presId="urn:microsoft.com/office/officeart/2005/8/layout/cycle5"/>
    <dgm:cxn modelId="{E97DE96F-DE2C-494C-8D0C-FFE8E6997FC5}" type="presParOf" srcId="{042257B4-F9BA-4E95-8135-0AFFDD522D28}" destId="{29B31313-B093-471C-8F2A-E1B34583B4F1}" srcOrd="0" destOrd="0" presId="urn:microsoft.com/office/officeart/2005/8/layout/cycle5"/>
    <dgm:cxn modelId="{59369BD0-CB46-4778-A6BB-D3D7EFA12842}" type="presParOf" srcId="{042257B4-F9BA-4E95-8135-0AFFDD522D28}" destId="{0DB37189-33D7-4AB5-9EAB-3F35FC63FF9E}" srcOrd="1" destOrd="0" presId="urn:microsoft.com/office/officeart/2005/8/layout/cycle5"/>
    <dgm:cxn modelId="{2C8FF1B1-184D-4FCA-A80B-674C8AEA29DA}" type="presParOf" srcId="{042257B4-F9BA-4E95-8135-0AFFDD522D28}" destId="{C53BDF66-AD6F-4D86-A51F-9EFF2E457485}" srcOrd="2" destOrd="0" presId="urn:microsoft.com/office/officeart/2005/8/layout/cycle5"/>
    <dgm:cxn modelId="{13EB2193-586F-4B5D-9C60-2366789154BC}" type="presParOf" srcId="{042257B4-F9BA-4E95-8135-0AFFDD522D28}" destId="{3C24DA36-FFD3-4E03-B922-58C6A6056265}" srcOrd="3" destOrd="0" presId="urn:microsoft.com/office/officeart/2005/8/layout/cycle5"/>
    <dgm:cxn modelId="{65967937-F4F6-4DED-838C-009665BD6CCD}" type="presParOf" srcId="{042257B4-F9BA-4E95-8135-0AFFDD522D28}" destId="{886F5216-341F-479D-9F18-60439E87F9D6}" srcOrd="4" destOrd="0" presId="urn:microsoft.com/office/officeart/2005/8/layout/cycle5"/>
    <dgm:cxn modelId="{1F9E3F26-C254-4374-9539-076C6C8CD18F}" type="presParOf" srcId="{042257B4-F9BA-4E95-8135-0AFFDD522D28}" destId="{A9922D56-C46B-4C07-97FA-5C17D59DCCFB}" srcOrd="5" destOrd="0" presId="urn:microsoft.com/office/officeart/2005/8/layout/cycle5"/>
    <dgm:cxn modelId="{0BB51789-4972-45A1-A39F-38ADEB7E997E}" type="presParOf" srcId="{042257B4-F9BA-4E95-8135-0AFFDD522D28}" destId="{09771EB3-69C0-470B-8968-6DE5FC71684B}" srcOrd="6" destOrd="0" presId="urn:microsoft.com/office/officeart/2005/8/layout/cycle5"/>
    <dgm:cxn modelId="{B3D5C694-8B91-479D-80CA-AAB492B60090}" type="presParOf" srcId="{042257B4-F9BA-4E95-8135-0AFFDD522D28}" destId="{B35AD98D-CE8E-4211-BB17-1C0A45ADA5B6}" srcOrd="7" destOrd="0" presId="urn:microsoft.com/office/officeart/2005/8/layout/cycle5"/>
    <dgm:cxn modelId="{6AB0FD79-88AD-45C5-AE7E-0FAA9E083461}" type="presParOf" srcId="{042257B4-F9BA-4E95-8135-0AFFDD522D28}" destId="{2F27BB81-DD65-4B83-B486-E1B45F853606}" srcOrd="8" destOrd="0" presId="urn:microsoft.com/office/officeart/2005/8/layout/cycle5"/>
    <dgm:cxn modelId="{B164347F-C4B7-4E86-AD39-73D5C6D09E24}" type="presParOf" srcId="{042257B4-F9BA-4E95-8135-0AFFDD522D28}" destId="{0FB79438-7926-45F8-99BE-B6E3320990FF}" srcOrd="9" destOrd="0" presId="urn:microsoft.com/office/officeart/2005/8/layout/cycle5"/>
    <dgm:cxn modelId="{EEB687C5-26A3-49AE-B495-2DDE5F0607B9}" type="presParOf" srcId="{042257B4-F9BA-4E95-8135-0AFFDD522D28}" destId="{E1BA5682-AADA-4ED0-8035-2CE831C05F31}" srcOrd="10" destOrd="0" presId="urn:microsoft.com/office/officeart/2005/8/layout/cycle5"/>
    <dgm:cxn modelId="{93EBA4D4-7120-4000-BCF7-F9748242E88E}" type="presParOf" srcId="{042257B4-F9BA-4E95-8135-0AFFDD522D28}" destId="{9847747B-4A0D-496D-98E6-9F4937379FC8}" srcOrd="11"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965F64-AC52-4E70-871E-97342B67F3B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r-FR"/>
        </a:p>
      </dgm:t>
    </dgm:pt>
    <dgm:pt modelId="{C216A873-47FE-4812-8A22-1A54A8566957}">
      <dgm:prSet phldrT="[Texte]"/>
      <dgm:spPr/>
      <dgm:t>
        <a:bodyPr/>
        <a:lstStyle/>
        <a:p>
          <a:r>
            <a:rPr lang="fr-FR" b="0" i="1" dirty="0">
              <a:latin typeface="Times New Roman" panose="02020603050405020304" pitchFamily="18" charset="0"/>
              <a:cs typeface="Times New Roman" panose="02020603050405020304" pitchFamily="18" charset="0"/>
            </a:rPr>
            <a:t>Eaux ménagères</a:t>
          </a:r>
          <a:endParaRPr lang="fr-FR" dirty="0">
            <a:latin typeface="Times New Roman" panose="02020603050405020304" pitchFamily="18" charset="0"/>
            <a:cs typeface="Times New Roman" panose="02020603050405020304" pitchFamily="18" charset="0"/>
          </a:endParaRPr>
        </a:p>
      </dgm:t>
    </dgm:pt>
    <dgm:pt modelId="{CFFF8F8A-31A7-4631-B6FC-AC9B4C5A2309}" type="parTrans" cxnId="{7A721056-AD3C-465D-9128-A2BDC51431EA}">
      <dgm:prSet/>
      <dgm:spPr/>
      <dgm:t>
        <a:bodyPr/>
        <a:lstStyle/>
        <a:p>
          <a:endParaRPr lang="fr-FR">
            <a:latin typeface="Times New Roman" panose="02020603050405020304" pitchFamily="18" charset="0"/>
            <a:cs typeface="Times New Roman" panose="02020603050405020304" pitchFamily="18" charset="0"/>
          </a:endParaRPr>
        </a:p>
      </dgm:t>
    </dgm:pt>
    <dgm:pt modelId="{43B0F684-D437-415D-8A30-431BCFAB79B9}" type="sibTrans" cxnId="{7A721056-AD3C-465D-9128-A2BDC51431EA}">
      <dgm:prSet/>
      <dgm:spPr/>
      <dgm:t>
        <a:bodyPr/>
        <a:lstStyle/>
        <a:p>
          <a:endParaRPr lang="fr-FR">
            <a:latin typeface="Times New Roman" panose="02020603050405020304" pitchFamily="18" charset="0"/>
            <a:cs typeface="Times New Roman" panose="02020603050405020304" pitchFamily="18" charset="0"/>
          </a:endParaRPr>
        </a:p>
      </dgm:t>
    </dgm:pt>
    <dgm:pt modelId="{DBD5BC41-5A2F-41A6-A505-FD01C75743A8}">
      <dgm:prSet phldrT="[Texte]"/>
      <dgm:spPr/>
      <dgm:t>
        <a:bodyPr/>
        <a:lstStyle/>
        <a:p>
          <a:r>
            <a:rPr lang="fr-FR" b="0" i="1" dirty="0">
              <a:latin typeface="Times New Roman" panose="02020603050405020304" pitchFamily="18" charset="0"/>
              <a:cs typeface="Times New Roman" panose="02020603050405020304" pitchFamily="18" charset="0"/>
            </a:rPr>
            <a:t>Eaux vannes</a:t>
          </a:r>
          <a:endParaRPr lang="fr-FR" dirty="0">
            <a:latin typeface="Times New Roman" panose="02020603050405020304" pitchFamily="18" charset="0"/>
            <a:cs typeface="Times New Roman" panose="02020603050405020304" pitchFamily="18" charset="0"/>
          </a:endParaRPr>
        </a:p>
      </dgm:t>
    </dgm:pt>
    <dgm:pt modelId="{43AB7E03-0BD9-4FD1-8750-395F1E7C591B}" type="parTrans" cxnId="{F01F6BCB-935F-4FA2-B505-5756F2890004}">
      <dgm:prSet/>
      <dgm:spPr/>
      <dgm:t>
        <a:bodyPr/>
        <a:lstStyle/>
        <a:p>
          <a:endParaRPr lang="fr-FR">
            <a:latin typeface="Times New Roman" panose="02020603050405020304" pitchFamily="18" charset="0"/>
            <a:cs typeface="Times New Roman" panose="02020603050405020304" pitchFamily="18" charset="0"/>
          </a:endParaRPr>
        </a:p>
      </dgm:t>
    </dgm:pt>
    <dgm:pt modelId="{2D0BCF15-EA6E-4C67-9ABA-C989EEDED9AC}" type="sibTrans" cxnId="{F01F6BCB-935F-4FA2-B505-5756F2890004}">
      <dgm:prSet/>
      <dgm:spPr/>
      <dgm:t>
        <a:bodyPr/>
        <a:lstStyle/>
        <a:p>
          <a:endParaRPr lang="fr-FR">
            <a:latin typeface="Times New Roman" panose="02020603050405020304" pitchFamily="18" charset="0"/>
            <a:cs typeface="Times New Roman" panose="02020603050405020304" pitchFamily="18" charset="0"/>
          </a:endParaRPr>
        </a:p>
      </dgm:t>
    </dgm:pt>
    <dgm:pt modelId="{6F6FA2EF-4396-44C4-A094-C9F515AAA599}">
      <dgm:prSet phldrT="[Texte]"/>
      <dgm:spPr/>
      <dgm:t>
        <a:bodyPr/>
        <a:lstStyle/>
        <a:p>
          <a:r>
            <a:rPr lang="fr-FR" b="0" i="1" dirty="0">
              <a:latin typeface="Times New Roman" panose="02020603050405020304" pitchFamily="18" charset="0"/>
              <a:cs typeface="Times New Roman" panose="02020603050405020304" pitchFamily="18" charset="0"/>
            </a:rPr>
            <a:t>Eaux de service public</a:t>
          </a:r>
          <a:endParaRPr lang="fr-FR" dirty="0">
            <a:latin typeface="Times New Roman" panose="02020603050405020304" pitchFamily="18" charset="0"/>
            <a:cs typeface="Times New Roman" panose="02020603050405020304" pitchFamily="18" charset="0"/>
          </a:endParaRPr>
        </a:p>
      </dgm:t>
    </dgm:pt>
    <dgm:pt modelId="{CC040233-DB51-44C9-A6CD-23726E6A6FCE}" type="parTrans" cxnId="{E76F12EC-29D8-4721-9CCF-88B8DEF58852}">
      <dgm:prSet/>
      <dgm:spPr/>
      <dgm:t>
        <a:bodyPr/>
        <a:lstStyle/>
        <a:p>
          <a:endParaRPr lang="fr-FR">
            <a:latin typeface="Times New Roman" panose="02020603050405020304" pitchFamily="18" charset="0"/>
            <a:cs typeface="Times New Roman" panose="02020603050405020304" pitchFamily="18" charset="0"/>
          </a:endParaRPr>
        </a:p>
      </dgm:t>
    </dgm:pt>
    <dgm:pt modelId="{6528090C-F780-4F8F-BA48-C8C1448951AE}" type="sibTrans" cxnId="{E76F12EC-29D8-4721-9CCF-88B8DEF58852}">
      <dgm:prSet/>
      <dgm:spPr/>
      <dgm:t>
        <a:bodyPr/>
        <a:lstStyle/>
        <a:p>
          <a:endParaRPr lang="fr-FR">
            <a:latin typeface="Times New Roman" panose="02020603050405020304" pitchFamily="18" charset="0"/>
            <a:cs typeface="Times New Roman" panose="02020603050405020304" pitchFamily="18" charset="0"/>
          </a:endParaRPr>
        </a:p>
      </dgm:t>
    </dgm:pt>
    <dgm:pt modelId="{18119B73-E293-4BA7-B255-C4AADC5192EF}">
      <dgm:prSet phldrT="[Texte]"/>
      <dgm:spPr/>
      <dgm:t>
        <a:bodyPr/>
        <a:lstStyle/>
        <a:p>
          <a:r>
            <a:rPr lang="fr-FR" b="0" i="1" dirty="0">
              <a:latin typeface="Times New Roman" panose="02020603050405020304" pitchFamily="18" charset="0"/>
              <a:cs typeface="Times New Roman" panose="02020603050405020304" pitchFamily="18" charset="0"/>
            </a:rPr>
            <a:t>Eaux Usées Industrielles (Effluents Usés Industriels) </a:t>
          </a:r>
          <a:endParaRPr lang="fr-FR" dirty="0">
            <a:latin typeface="Times New Roman" panose="02020603050405020304" pitchFamily="18" charset="0"/>
            <a:cs typeface="Times New Roman" panose="02020603050405020304" pitchFamily="18" charset="0"/>
          </a:endParaRPr>
        </a:p>
      </dgm:t>
    </dgm:pt>
    <dgm:pt modelId="{164BCEDF-D38E-47C3-8E77-84265BCE8F1C}" type="parTrans" cxnId="{C8D0CBB2-D65E-4E92-B782-4E93494EF87A}">
      <dgm:prSet/>
      <dgm:spPr/>
      <dgm:t>
        <a:bodyPr/>
        <a:lstStyle/>
        <a:p>
          <a:endParaRPr lang="fr-FR">
            <a:latin typeface="Times New Roman" panose="02020603050405020304" pitchFamily="18" charset="0"/>
            <a:cs typeface="Times New Roman" panose="02020603050405020304" pitchFamily="18" charset="0"/>
          </a:endParaRPr>
        </a:p>
      </dgm:t>
    </dgm:pt>
    <dgm:pt modelId="{37AF9008-9533-409D-BE1D-5A1B5D41148B}" type="sibTrans" cxnId="{C8D0CBB2-D65E-4E92-B782-4E93494EF87A}">
      <dgm:prSet/>
      <dgm:spPr/>
      <dgm:t>
        <a:bodyPr/>
        <a:lstStyle/>
        <a:p>
          <a:endParaRPr lang="fr-FR">
            <a:latin typeface="Times New Roman" panose="02020603050405020304" pitchFamily="18" charset="0"/>
            <a:cs typeface="Times New Roman" panose="02020603050405020304" pitchFamily="18" charset="0"/>
          </a:endParaRPr>
        </a:p>
      </dgm:t>
    </dgm:pt>
    <dgm:pt modelId="{3EE26EBB-2D27-4CBD-B15A-570674B165F0}">
      <dgm:prSet phldrT="[Texte]"/>
      <dgm:spPr/>
      <dgm:t>
        <a:bodyPr/>
        <a:lstStyle/>
        <a:p>
          <a:r>
            <a:rPr lang="fr-FR" b="0" i="1" dirty="0">
              <a:latin typeface="Times New Roman" panose="02020603050405020304" pitchFamily="18" charset="0"/>
              <a:cs typeface="Times New Roman" panose="02020603050405020304" pitchFamily="18" charset="0"/>
            </a:rPr>
            <a:t>Eaux Pluviales</a:t>
          </a:r>
          <a:endParaRPr lang="fr-FR" dirty="0">
            <a:latin typeface="Times New Roman" panose="02020603050405020304" pitchFamily="18" charset="0"/>
            <a:cs typeface="Times New Roman" panose="02020603050405020304" pitchFamily="18" charset="0"/>
          </a:endParaRPr>
        </a:p>
      </dgm:t>
    </dgm:pt>
    <dgm:pt modelId="{08E5BBD1-DB3C-4E38-9F21-67F27FCFB816}" type="parTrans" cxnId="{51C9F61B-E6D9-4EE5-A7FD-05FFAA2EA43A}">
      <dgm:prSet/>
      <dgm:spPr/>
      <dgm:t>
        <a:bodyPr/>
        <a:lstStyle/>
        <a:p>
          <a:endParaRPr lang="fr-FR">
            <a:latin typeface="Times New Roman" panose="02020603050405020304" pitchFamily="18" charset="0"/>
            <a:cs typeface="Times New Roman" panose="02020603050405020304" pitchFamily="18" charset="0"/>
          </a:endParaRPr>
        </a:p>
      </dgm:t>
    </dgm:pt>
    <dgm:pt modelId="{F37D1512-E420-49D8-88CC-1B0B8D55FB5B}" type="sibTrans" cxnId="{51C9F61B-E6D9-4EE5-A7FD-05FFAA2EA43A}">
      <dgm:prSet/>
      <dgm:spPr/>
      <dgm:t>
        <a:bodyPr/>
        <a:lstStyle/>
        <a:p>
          <a:endParaRPr lang="fr-FR">
            <a:latin typeface="Times New Roman" panose="02020603050405020304" pitchFamily="18" charset="0"/>
            <a:cs typeface="Times New Roman" panose="02020603050405020304" pitchFamily="18" charset="0"/>
          </a:endParaRPr>
        </a:p>
      </dgm:t>
    </dgm:pt>
    <dgm:pt modelId="{96D9A4CB-A9A7-49E1-A5D9-D46735F9A478}" type="pres">
      <dgm:prSet presAssocID="{A5965F64-AC52-4E70-871E-97342B67F3B6}" presName="diagram" presStyleCnt="0">
        <dgm:presLayoutVars>
          <dgm:dir/>
          <dgm:resizeHandles val="exact"/>
        </dgm:presLayoutVars>
      </dgm:prSet>
      <dgm:spPr/>
    </dgm:pt>
    <dgm:pt modelId="{E6C8B9B5-5586-455E-8D92-A19AE9BD704A}" type="pres">
      <dgm:prSet presAssocID="{C216A873-47FE-4812-8A22-1A54A8566957}" presName="node" presStyleLbl="node1" presStyleIdx="0" presStyleCnt="5" custLinFactNeighborX="-961" custLinFactNeighborY="10406">
        <dgm:presLayoutVars>
          <dgm:bulletEnabled val="1"/>
        </dgm:presLayoutVars>
      </dgm:prSet>
      <dgm:spPr/>
    </dgm:pt>
    <dgm:pt modelId="{FF0F3170-2D5D-4559-9A40-25C9EC522B8D}" type="pres">
      <dgm:prSet presAssocID="{43B0F684-D437-415D-8A30-431BCFAB79B9}" presName="sibTrans" presStyleCnt="0"/>
      <dgm:spPr/>
    </dgm:pt>
    <dgm:pt modelId="{6D9EC8C2-078D-4C7D-8103-92F86F0E5F8B}" type="pres">
      <dgm:prSet presAssocID="{DBD5BC41-5A2F-41A6-A505-FD01C75743A8}" presName="node" presStyleLbl="node1" presStyleIdx="1" presStyleCnt="5" custScaleX="100757" custLinFactNeighborX="961" custLinFactNeighborY="12007">
        <dgm:presLayoutVars>
          <dgm:bulletEnabled val="1"/>
        </dgm:presLayoutVars>
      </dgm:prSet>
      <dgm:spPr/>
    </dgm:pt>
    <dgm:pt modelId="{BE3C602F-D8D7-41C1-BB88-6330992F82B4}" type="pres">
      <dgm:prSet presAssocID="{2D0BCF15-EA6E-4C67-9ABA-C989EEDED9AC}" presName="sibTrans" presStyleCnt="0"/>
      <dgm:spPr/>
    </dgm:pt>
    <dgm:pt modelId="{A70D84A0-D1A6-49F9-AABC-6888B3783268}" type="pres">
      <dgm:prSet presAssocID="{6F6FA2EF-4396-44C4-A094-C9F515AAA599}" presName="node" presStyleLbl="node1" presStyleIdx="2" presStyleCnt="5">
        <dgm:presLayoutVars>
          <dgm:bulletEnabled val="1"/>
        </dgm:presLayoutVars>
      </dgm:prSet>
      <dgm:spPr/>
    </dgm:pt>
    <dgm:pt modelId="{1A96D59A-5173-4E6E-BB13-64FC30249B26}" type="pres">
      <dgm:prSet presAssocID="{6528090C-F780-4F8F-BA48-C8C1448951AE}" presName="sibTrans" presStyleCnt="0"/>
      <dgm:spPr/>
    </dgm:pt>
    <dgm:pt modelId="{79C1848C-98C0-4DC2-9433-764264986372}" type="pres">
      <dgm:prSet presAssocID="{18119B73-E293-4BA7-B255-C4AADC5192EF}" presName="node" presStyleLbl="node1" presStyleIdx="3" presStyleCnt="5">
        <dgm:presLayoutVars>
          <dgm:bulletEnabled val="1"/>
        </dgm:presLayoutVars>
      </dgm:prSet>
      <dgm:spPr/>
    </dgm:pt>
    <dgm:pt modelId="{16AFA655-35C4-40F0-837B-83C458071B8B}" type="pres">
      <dgm:prSet presAssocID="{37AF9008-9533-409D-BE1D-5A1B5D41148B}" presName="sibTrans" presStyleCnt="0"/>
      <dgm:spPr/>
    </dgm:pt>
    <dgm:pt modelId="{5DA6E8E6-1E54-44D3-8E1B-3F947E5240DC}" type="pres">
      <dgm:prSet presAssocID="{3EE26EBB-2D27-4CBD-B15A-570674B165F0}" presName="node" presStyleLbl="node1" presStyleIdx="4" presStyleCnt="5" custLinFactNeighborX="-56605" custLinFactNeighborY="-8665">
        <dgm:presLayoutVars>
          <dgm:bulletEnabled val="1"/>
        </dgm:presLayoutVars>
      </dgm:prSet>
      <dgm:spPr/>
    </dgm:pt>
  </dgm:ptLst>
  <dgm:cxnLst>
    <dgm:cxn modelId="{51C9F61B-E6D9-4EE5-A7FD-05FFAA2EA43A}" srcId="{A5965F64-AC52-4E70-871E-97342B67F3B6}" destId="{3EE26EBB-2D27-4CBD-B15A-570674B165F0}" srcOrd="4" destOrd="0" parTransId="{08E5BBD1-DB3C-4E38-9F21-67F27FCFB816}" sibTransId="{F37D1512-E420-49D8-88CC-1B0B8D55FB5B}"/>
    <dgm:cxn modelId="{7A721056-AD3C-465D-9128-A2BDC51431EA}" srcId="{A5965F64-AC52-4E70-871E-97342B67F3B6}" destId="{C216A873-47FE-4812-8A22-1A54A8566957}" srcOrd="0" destOrd="0" parTransId="{CFFF8F8A-31A7-4631-B6FC-AC9B4C5A2309}" sibTransId="{43B0F684-D437-415D-8A30-431BCFAB79B9}"/>
    <dgm:cxn modelId="{630F3878-6FA0-4437-A53A-8DB59EE0EFB2}" type="presOf" srcId="{A5965F64-AC52-4E70-871E-97342B67F3B6}" destId="{96D9A4CB-A9A7-49E1-A5D9-D46735F9A478}" srcOrd="0" destOrd="0" presId="urn:microsoft.com/office/officeart/2005/8/layout/default"/>
    <dgm:cxn modelId="{64FC519D-8705-4527-A6FE-5460B9864B0E}" type="presOf" srcId="{6F6FA2EF-4396-44C4-A094-C9F515AAA599}" destId="{A70D84A0-D1A6-49F9-AABC-6888B3783268}" srcOrd="0" destOrd="0" presId="urn:microsoft.com/office/officeart/2005/8/layout/default"/>
    <dgm:cxn modelId="{C8D0CBB2-D65E-4E92-B782-4E93494EF87A}" srcId="{A5965F64-AC52-4E70-871E-97342B67F3B6}" destId="{18119B73-E293-4BA7-B255-C4AADC5192EF}" srcOrd="3" destOrd="0" parTransId="{164BCEDF-D38E-47C3-8E77-84265BCE8F1C}" sibTransId="{37AF9008-9533-409D-BE1D-5A1B5D41148B}"/>
    <dgm:cxn modelId="{BA738ABE-9867-48A2-A25E-597E6AA4A0F9}" type="presOf" srcId="{C216A873-47FE-4812-8A22-1A54A8566957}" destId="{E6C8B9B5-5586-455E-8D92-A19AE9BD704A}" srcOrd="0" destOrd="0" presId="urn:microsoft.com/office/officeart/2005/8/layout/default"/>
    <dgm:cxn modelId="{F01F6BCB-935F-4FA2-B505-5756F2890004}" srcId="{A5965F64-AC52-4E70-871E-97342B67F3B6}" destId="{DBD5BC41-5A2F-41A6-A505-FD01C75743A8}" srcOrd="1" destOrd="0" parTransId="{43AB7E03-0BD9-4FD1-8750-395F1E7C591B}" sibTransId="{2D0BCF15-EA6E-4C67-9ABA-C989EEDED9AC}"/>
    <dgm:cxn modelId="{1F333CCE-1D55-41AD-A4EA-BADCA34BF274}" type="presOf" srcId="{3EE26EBB-2D27-4CBD-B15A-570674B165F0}" destId="{5DA6E8E6-1E54-44D3-8E1B-3F947E5240DC}" srcOrd="0" destOrd="0" presId="urn:microsoft.com/office/officeart/2005/8/layout/default"/>
    <dgm:cxn modelId="{E76F12EC-29D8-4721-9CCF-88B8DEF58852}" srcId="{A5965F64-AC52-4E70-871E-97342B67F3B6}" destId="{6F6FA2EF-4396-44C4-A094-C9F515AAA599}" srcOrd="2" destOrd="0" parTransId="{CC040233-DB51-44C9-A6CD-23726E6A6FCE}" sibTransId="{6528090C-F780-4F8F-BA48-C8C1448951AE}"/>
    <dgm:cxn modelId="{B8C561EE-500F-46CE-ADFB-C53CAE8B3C4B}" type="presOf" srcId="{18119B73-E293-4BA7-B255-C4AADC5192EF}" destId="{79C1848C-98C0-4DC2-9433-764264986372}" srcOrd="0" destOrd="0" presId="urn:microsoft.com/office/officeart/2005/8/layout/default"/>
    <dgm:cxn modelId="{4F2207EF-C935-45D9-882F-A52E68D77CE8}" type="presOf" srcId="{DBD5BC41-5A2F-41A6-A505-FD01C75743A8}" destId="{6D9EC8C2-078D-4C7D-8103-92F86F0E5F8B}" srcOrd="0" destOrd="0" presId="urn:microsoft.com/office/officeart/2005/8/layout/default"/>
    <dgm:cxn modelId="{B0940E54-2E6D-464C-9BCF-657EDC6462B9}" type="presParOf" srcId="{96D9A4CB-A9A7-49E1-A5D9-D46735F9A478}" destId="{E6C8B9B5-5586-455E-8D92-A19AE9BD704A}" srcOrd="0" destOrd="0" presId="urn:microsoft.com/office/officeart/2005/8/layout/default"/>
    <dgm:cxn modelId="{FA77ADEB-D859-49D6-9852-75250F109747}" type="presParOf" srcId="{96D9A4CB-A9A7-49E1-A5D9-D46735F9A478}" destId="{FF0F3170-2D5D-4559-9A40-25C9EC522B8D}" srcOrd="1" destOrd="0" presId="urn:microsoft.com/office/officeart/2005/8/layout/default"/>
    <dgm:cxn modelId="{0A8EECA1-111A-42EC-BBB4-795061F6DFFF}" type="presParOf" srcId="{96D9A4CB-A9A7-49E1-A5D9-D46735F9A478}" destId="{6D9EC8C2-078D-4C7D-8103-92F86F0E5F8B}" srcOrd="2" destOrd="0" presId="urn:microsoft.com/office/officeart/2005/8/layout/default"/>
    <dgm:cxn modelId="{B9DB01F9-7F4D-447A-A60F-AE8C3C16A6C1}" type="presParOf" srcId="{96D9A4CB-A9A7-49E1-A5D9-D46735F9A478}" destId="{BE3C602F-D8D7-41C1-BB88-6330992F82B4}" srcOrd="3" destOrd="0" presId="urn:microsoft.com/office/officeart/2005/8/layout/default"/>
    <dgm:cxn modelId="{889072B2-02C5-48CF-9182-843708361848}" type="presParOf" srcId="{96D9A4CB-A9A7-49E1-A5D9-D46735F9A478}" destId="{A70D84A0-D1A6-49F9-AABC-6888B3783268}" srcOrd="4" destOrd="0" presId="urn:microsoft.com/office/officeart/2005/8/layout/default"/>
    <dgm:cxn modelId="{CF3711FF-E96D-4CC2-8C1D-371BFD84698D}" type="presParOf" srcId="{96D9A4CB-A9A7-49E1-A5D9-D46735F9A478}" destId="{1A96D59A-5173-4E6E-BB13-64FC30249B26}" srcOrd="5" destOrd="0" presId="urn:microsoft.com/office/officeart/2005/8/layout/default"/>
    <dgm:cxn modelId="{387E089E-809F-4AA5-92EB-CB5A6456EE4F}" type="presParOf" srcId="{96D9A4CB-A9A7-49E1-A5D9-D46735F9A478}" destId="{79C1848C-98C0-4DC2-9433-764264986372}" srcOrd="6" destOrd="0" presId="urn:microsoft.com/office/officeart/2005/8/layout/default"/>
    <dgm:cxn modelId="{E9591752-1B56-4402-9B59-D0EAB52BFB52}" type="presParOf" srcId="{96D9A4CB-A9A7-49E1-A5D9-D46735F9A478}" destId="{16AFA655-35C4-40F0-837B-83C458071B8B}" srcOrd="7" destOrd="0" presId="urn:microsoft.com/office/officeart/2005/8/layout/default"/>
    <dgm:cxn modelId="{ACCED7E7-7087-4F5F-82D7-24E0CA6C89DB}" type="presParOf" srcId="{96D9A4CB-A9A7-49E1-A5D9-D46735F9A478}" destId="{5DA6E8E6-1E54-44D3-8E1B-3F947E5240DC}"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76ACDE-8C6A-4433-BBAF-2F3D84D5B874}" type="doc">
      <dgm:prSet loTypeId="urn:microsoft.com/office/officeart/2005/8/layout/orgChart1" loCatId="hierarchy" qsTypeId="urn:microsoft.com/office/officeart/2005/8/quickstyle/3d2" qsCatId="3D" csTypeId="urn:microsoft.com/office/officeart/2005/8/colors/accent0_3" csCatId="mainScheme" phldr="1"/>
      <dgm:spPr/>
      <dgm:t>
        <a:bodyPr/>
        <a:lstStyle/>
        <a:p>
          <a:endParaRPr lang="fr-FR"/>
        </a:p>
      </dgm:t>
    </dgm:pt>
    <dgm:pt modelId="{DC1C91D8-1740-4ECF-9658-188EF7391E2E}">
      <dgm:prSet phldrT="[Texte]"/>
      <dgm:spPr/>
      <dgm:t>
        <a:bodyPr/>
        <a:lstStyle/>
        <a:p>
          <a:r>
            <a:rPr lang="fr-FR" b="1" dirty="0">
              <a:latin typeface="Times New Roman" panose="02020603050405020304" pitchFamily="18" charset="0"/>
              <a:cs typeface="Times New Roman" panose="02020603050405020304" pitchFamily="18" charset="0"/>
            </a:rPr>
            <a:t>La mauvaise qualité de l’eau</a:t>
          </a:r>
        </a:p>
      </dgm:t>
    </dgm:pt>
    <dgm:pt modelId="{3641DF77-6D74-44F4-9F2D-5F0EF860FFD9}" type="parTrans" cxnId="{6A61FB3F-69D4-4783-9DAE-D1107CD803BC}">
      <dgm:prSet/>
      <dgm:spPr/>
      <dgm:t>
        <a:bodyPr/>
        <a:lstStyle/>
        <a:p>
          <a:endParaRPr lang="fr-FR" b="1">
            <a:latin typeface="Times New Roman" panose="02020603050405020304" pitchFamily="18" charset="0"/>
            <a:cs typeface="Times New Roman" panose="02020603050405020304" pitchFamily="18" charset="0"/>
          </a:endParaRPr>
        </a:p>
      </dgm:t>
    </dgm:pt>
    <dgm:pt modelId="{8700EBDB-05D6-46FF-99D9-1F40FE97DD8B}" type="sibTrans" cxnId="{6A61FB3F-69D4-4783-9DAE-D1107CD803BC}">
      <dgm:prSet/>
      <dgm:spPr/>
      <dgm:t>
        <a:bodyPr/>
        <a:lstStyle/>
        <a:p>
          <a:endParaRPr lang="fr-FR" b="1">
            <a:latin typeface="Times New Roman" panose="02020603050405020304" pitchFamily="18" charset="0"/>
            <a:cs typeface="Times New Roman" panose="02020603050405020304" pitchFamily="18" charset="0"/>
          </a:endParaRPr>
        </a:p>
      </dgm:t>
    </dgm:pt>
    <dgm:pt modelId="{ECD2019A-5832-4624-A155-0273193DD2A4}" type="asst">
      <dgm:prSet phldrT="[Texte]"/>
      <dgm:spPr/>
      <dgm:t>
        <a:bodyPr/>
        <a:lstStyle/>
        <a:p>
          <a:r>
            <a:rPr lang="fr-FR" b="1" dirty="0">
              <a:latin typeface="Times New Roman" panose="02020603050405020304" pitchFamily="18" charset="0"/>
              <a:cs typeface="Times New Roman" panose="02020603050405020304" pitchFamily="18" charset="0"/>
            </a:rPr>
            <a:t>Affecte</a:t>
          </a:r>
        </a:p>
      </dgm:t>
    </dgm:pt>
    <dgm:pt modelId="{ECE781D0-C844-4F17-A7CB-E4668CE72608}" type="parTrans" cxnId="{B0B3A970-BD50-4CCB-AAA7-C7351D9A1742}">
      <dgm:prSet/>
      <dgm:spPr/>
      <dgm:t>
        <a:bodyPr/>
        <a:lstStyle/>
        <a:p>
          <a:endParaRPr lang="fr-FR" b="1">
            <a:latin typeface="Times New Roman" panose="02020603050405020304" pitchFamily="18" charset="0"/>
            <a:cs typeface="Times New Roman" panose="02020603050405020304" pitchFamily="18" charset="0"/>
          </a:endParaRPr>
        </a:p>
      </dgm:t>
    </dgm:pt>
    <dgm:pt modelId="{AD8A65CD-5E65-4192-8CC2-2077C4DE9894}" type="sibTrans" cxnId="{B0B3A970-BD50-4CCB-AAA7-C7351D9A1742}">
      <dgm:prSet/>
      <dgm:spPr/>
      <dgm:t>
        <a:bodyPr/>
        <a:lstStyle/>
        <a:p>
          <a:endParaRPr lang="fr-FR" b="1">
            <a:latin typeface="Times New Roman" panose="02020603050405020304" pitchFamily="18" charset="0"/>
            <a:cs typeface="Times New Roman" panose="02020603050405020304" pitchFamily="18" charset="0"/>
          </a:endParaRPr>
        </a:p>
      </dgm:t>
    </dgm:pt>
    <dgm:pt modelId="{94BA4148-55B8-4597-B5C3-6C28BD789E3C}">
      <dgm:prSet phldrT="[Texte]"/>
      <dgm:spPr/>
      <dgm:t>
        <a:bodyPr/>
        <a:lstStyle/>
        <a:p>
          <a:r>
            <a:rPr lang="fr-FR" b="1" dirty="0">
              <a:latin typeface="Times New Roman" panose="02020603050405020304" pitchFamily="18" charset="0"/>
              <a:cs typeface="Times New Roman" panose="02020603050405020304" pitchFamily="18" charset="0"/>
            </a:rPr>
            <a:t>La productivité agricole </a:t>
          </a:r>
        </a:p>
      </dgm:t>
    </dgm:pt>
    <dgm:pt modelId="{7D293EB4-EE6F-43D8-98A9-6C803EC9B612}" type="parTrans" cxnId="{C75EAE10-18BE-45DA-AC66-CE7DC299650F}">
      <dgm:prSet/>
      <dgm:spPr/>
      <dgm:t>
        <a:bodyPr/>
        <a:lstStyle/>
        <a:p>
          <a:endParaRPr lang="fr-FR" b="1">
            <a:latin typeface="Times New Roman" panose="02020603050405020304" pitchFamily="18" charset="0"/>
            <a:cs typeface="Times New Roman" panose="02020603050405020304" pitchFamily="18" charset="0"/>
          </a:endParaRPr>
        </a:p>
      </dgm:t>
    </dgm:pt>
    <dgm:pt modelId="{64CC035C-F51E-4972-9A2F-11B5EF27B590}" type="sibTrans" cxnId="{C75EAE10-18BE-45DA-AC66-CE7DC299650F}">
      <dgm:prSet/>
      <dgm:spPr/>
      <dgm:t>
        <a:bodyPr/>
        <a:lstStyle/>
        <a:p>
          <a:endParaRPr lang="fr-FR" b="1">
            <a:latin typeface="Times New Roman" panose="02020603050405020304" pitchFamily="18" charset="0"/>
            <a:cs typeface="Times New Roman" panose="02020603050405020304" pitchFamily="18" charset="0"/>
          </a:endParaRPr>
        </a:p>
      </dgm:t>
    </dgm:pt>
    <dgm:pt modelId="{72278BBB-7331-46FA-A49B-F30CC41731D7}">
      <dgm:prSet phldrT="[Texte]"/>
      <dgm:spPr/>
      <dgm:t>
        <a:bodyPr/>
        <a:lstStyle/>
        <a:p>
          <a:r>
            <a:rPr lang="fr-FR" b="1" dirty="0">
              <a:latin typeface="Times New Roman" panose="02020603050405020304" pitchFamily="18" charset="0"/>
              <a:cs typeface="Times New Roman" panose="02020603050405020304" pitchFamily="18" charset="0"/>
            </a:rPr>
            <a:t>Les activités économiques consommatrices d’eau</a:t>
          </a:r>
        </a:p>
      </dgm:t>
    </dgm:pt>
    <dgm:pt modelId="{77D66B26-CA48-4B46-B019-C65B2756D155}" type="parTrans" cxnId="{B0324B68-24C1-4329-A074-3811D0E025E1}">
      <dgm:prSet/>
      <dgm:spPr/>
      <dgm:t>
        <a:bodyPr/>
        <a:lstStyle/>
        <a:p>
          <a:endParaRPr lang="fr-FR" b="1">
            <a:latin typeface="Times New Roman" panose="02020603050405020304" pitchFamily="18" charset="0"/>
            <a:cs typeface="Times New Roman" panose="02020603050405020304" pitchFamily="18" charset="0"/>
          </a:endParaRPr>
        </a:p>
      </dgm:t>
    </dgm:pt>
    <dgm:pt modelId="{BBA16EC4-91FA-4772-B80D-A398BFE82BA9}" type="sibTrans" cxnId="{B0324B68-24C1-4329-A074-3811D0E025E1}">
      <dgm:prSet/>
      <dgm:spPr/>
      <dgm:t>
        <a:bodyPr/>
        <a:lstStyle/>
        <a:p>
          <a:endParaRPr lang="fr-FR" b="1">
            <a:latin typeface="Times New Roman" panose="02020603050405020304" pitchFamily="18" charset="0"/>
            <a:cs typeface="Times New Roman" panose="02020603050405020304" pitchFamily="18" charset="0"/>
          </a:endParaRPr>
        </a:p>
      </dgm:t>
    </dgm:pt>
    <dgm:pt modelId="{837DECCE-F0C7-406C-8D76-28CADE2F460E}">
      <dgm:prSet phldrT="[Texte]"/>
      <dgm:spPr/>
      <dgm:t>
        <a:bodyPr/>
        <a:lstStyle/>
        <a:p>
          <a:r>
            <a:rPr lang="fr-FR" b="1" dirty="0">
              <a:latin typeface="Times New Roman" panose="02020603050405020304" pitchFamily="18" charset="0"/>
              <a:cs typeface="Times New Roman" panose="02020603050405020304" pitchFamily="18" charset="0"/>
            </a:rPr>
            <a:t>L’exportation de certaines marchandises</a:t>
          </a:r>
        </a:p>
      </dgm:t>
    </dgm:pt>
    <dgm:pt modelId="{1384DEC8-4C03-4C6A-AAB0-EE30F706F5DB}" type="parTrans" cxnId="{B5E64DE3-3F4E-4A86-A413-EFAFF66B125A}">
      <dgm:prSet/>
      <dgm:spPr/>
      <dgm:t>
        <a:bodyPr/>
        <a:lstStyle/>
        <a:p>
          <a:endParaRPr lang="fr-FR" b="1">
            <a:latin typeface="Times New Roman" panose="02020603050405020304" pitchFamily="18" charset="0"/>
            <a:cs typeface="Times New Roman" panose="02020603050405020304" pitchFamily="18" charset="0"/>
          </a:endParaRPr>
        </a:p>
      </dgm:t>
    </dgm:pt>
    <dgm:pt modelId="{28C26389-F97D-4E62-A851-F7406DBBC873}" type="sibTrans" cxnId="{B5E64DE3-3F4E-4A86-A413-EFAFF66B125A}">
      <dgm:prSet/>
      <dgm:spPr/>
      <dgm:t>
        <a:bodyPr/>
        <a:lstStyle/>
        <a:p>
          <a:endParaRPr lang="fr-FR" b="1">
            <a:latin typeface="Times New Roman" panose="02020603050405020304" pitchFamily="18" charset="0"/>
            <a:cs typeface="Times New Roman" panose="02020603050405020304" pitchFamily="18" charset="0"/>
          </a:endParaRPr>
        </a:p>
      </dgm:t>
    </dgm:pt>
    <dgm:pt modelId="{0C07A7E2-8A9A-4035-91B6-7685C7D3DCC9}" type="pres">
      <dgm:prSet presAssocID="{E076ACDE-8C6A-4433-BBAF-2F3D84D5B874}" presName="hierChild1" presStyleCnt="0">
        <dgm:presLayoutVars>
          <dgm:orgChart val="1"/>
          <dgm:chPref val="1"/>
          <dgm:dir/>
          <dgm:animOne val="branch"/>
          <dgm:animLvl val="lvl"/>
          <dgm:resizeHandles/>
        </dgm:presLayoutVars>
      </dgm:prSet>
      <dgm:spPr/>
    </dgm:pt>
    <dgm:pt modelId="{8053CFB5-2259-4D6C-979B-4873B3787083}" type="pres">
      <dgm:prSet presAssocID="{DC1C91D8-1740-4ECF-9658-188EF7391E2E}" presName="hierRoot1" presStyleCnt="0">
        <dgm:presLayoutVars>
          <dgm:hierBranch val="init"/>
        </dgm:presLayoutVars>
      </dgm:prSet>
      <dgm:spPr/>
    </dgm:pt>
    <dgm:pt modelId="{B3DBC62A-5608-45A8-9CCF-26292FD177A1}" type="pres">
      <dgm:prSet presAssocID="{DC1C91D8-1740-4ECF-9658-188EF7391E2E}" presName="rootComposite1" presStyleCnt="0"/>
      <dgm:spPr/>
    </dgm:pt>
    <dgm:pt modelId="{34B59E47-2577-4CC8-8ECE-C6845E4CC255}" type="pres">
      <dgm:prSet presAssocID="{DC1C91D8-1740-4ECF-9658-188EF7391E2E}" presName="rootText1" presStyleLbl="node0" presStyleIdx="0" presStyleCnt="1">
        <dgm:presLayoutVars>
          <dgm:chPref val="3"/>
        </dgm:presLayoutVars>
      </dgm:prSet>
      <dgm:spPr/>
    </dgm:pt>
    <dgm:pt modelId="{0226CABF-E7FA-413B-83E4-80F57953CCD8}" type="pres">
      <dgm:prSet presAssocID="{DC1C91D8-1740-4ECF-9658-188EF7391E2E}" presName="rootConnector1" presStyleLbl="node1" presStyleIdx="0" presStyleCnt="0"/>
      <dgm:spPr/>
    </dgm:pt>
    <dgm:pt modelId="{2D1C709F-60A1-4A54-B20C-B70C9752956D}" type="pres">
      <dgm:prSet presAssocID="{DC1C91D8-1740-4ECF-9658-188EF7391E2E}" presName="hierChild2" presStyleCnt="0"/>
      <dgm:spPr/>
    </dgm:pt>
    <dgm:pt modelId="{CC645A35-EC81-473F-AD58-380D2DE8927E}" type="pres">
      <dgm:prSet presAssocID="{7D293EB4-EE6F-43D8-98A9-6C803EC9B612}" presName="Name37" presStyleLbl="parChTrans1D2" presStyleIdx="0" presStyleCnt="4"/>
      <dgm:spPr/>
    </dgm:pt>
    <dgm:pt modelId="{80104737-481F-4118-B407-E65BEF9A5B32}" type="pres">
      <dgm:prSet presAssocID="{94BA4148-55B8-4597-B5C3-6C28BD789E3C}" presName="hierRoot2" presStyleCnt="0">
        <dgm:presLayoutVars>
          <dgm:hierBranch val="init"/>
        </dgm:presLayoutVars>
      </dgm:prSet>
      <dgm:spPr/>
    </dgm:pt>
    <dgm:pt modelId="{AFC994AE-1268-40E3-9812-084A9739AA9D}" type="pres">
      <dgm:prSet presAssocID="{94BA4148-55B8-4597-B5C3-6C28BD789E3C}" presName="rootComposite" presStyleCnt="0"/>
      <dgm:spPr/>
    </dgm:pt>
    <dgm:pt modelId="{0B65C6D2-4473-4279-BE89-4071E5184216}" type="pres">
      <dgm:prSet presAssocID="{94BA4148-55B8-4597-B5C3-6C28BD789E3C}" presName="rootText" presStyleLbl="node2" presStyleIdx="0" presStyleCnt="3">
        <dgm:presLayoutVars>
          <dgm:chPref val="3"/>
        </dgm:presLayoutVars>
      </dgm:prSet>
      <dgm:spPr/>
    </dgm:pt>
    <dgm:pt modelId="{74F498E5-B666-49FB-8976-C5868C15D04C}" type="pres">
      <dgm:prSet presAssocID="{94BA4148-55B8-4597-B5C3-6C28BD789E3C}" presName="rootConnector" presStyleLbl="node2" presStyleIdx="0" presStyleCnt="3"/>
      <dgm:spPr/>
    </dgm:pt>
    <dgm:pt modelId="{73A09848-6949-496F-A11C-1F48336F3181}" type="pres">
      <dgm:prSet presAssocID="{94BA4148-55B8-4597-B5C3-6C28BD789E3C}" presName="hierChild4" presStyleCnt="0"/>
      <dgm:spPr/>
    </dgm:pt>
    <dgm:pt modelId="{461B41A6-0AA1-4F55-A5E3-A13715922A18}" type="pres">
      <dgm:prSet presAssocID="{94BA4148-55B8-4597-B5C3-6C28BD789E3C}" presName="hierChild5" presStyleCnt="0"/>
      <dgm:spPr/>
    </dgm:pt>
    <dgm:pt modelId="{367B393F-35BE-4DD2-A886-BFEA9F966B32}" type="pres">
      <dgm:prSet presAssocID="{77D66B26-CA48-4B46-B019-C65B2756D155}" presName="Name37" presStyleLbl="parChTrans1D2" presStyleIdx="1" presStyleCnt="4"/>
      <dgm:spPr/>
    </dgm:pt>
    <dgm:pt modelId="{607145D7-B1E9-4B74-849E-C1779E683D56}" type="pres">
      <dgm:prSet presAssocID="{72278BBB-7331-46FA-A49B-F30CC41731D7}" presName="hierRoot2" presStyleCnt="0">
        <dgm:presLayoutVars>
          <dgm:hierBranch val="init"/>
        </dgm:presLayoutVars>
      </dgm:prSet>
      <dgm:spPr/>
    </dgm:pt>
    <dgm:pt modelId="{09D2A7A3-7B62-44F4-B929-934A5CB2599B}" type="pres">
      <dgm:prSet presAssocID="{72278BBB-7331-46FA-A49B-F30CC41731D7}" presName="rootComposite" presStyleCnt="0"/>
      <dgm:spPr/>
    </dgm:pt>
    <dgm:pt modelId="{7A868E41-485D-452C-AD7D-E0D4E1E6C3D6}" type="pres">
      <dgm:prSet presAssocID="{72278BBB-7331-46FA-A49B-F30CC41731D7}" presName="rootText" presStyleLbl="node2" presStyleIdx="1" presStyleCnt="3">
        <dgm:presLayoutVars>
          <dgm:chPref val="3"/>
        </dgm:presLayoutVars>
      </dgm:prSet>
      <dgm:spPr/>
    </dgm:pt>
    <dgm:pt modelId="{91CE3551-0417-4EA4-B152-6FACA8434516}" type="pres">
      <dgm:prSet presAssocID="{72278BBB-7331-46FA-A49B-F30CC41731D7}" presName="rootConnector" presStyleLbl="node2" presStyleIdx="1" presStyleCnt="3"/>
      <dgm:spPr/>
    </dgm:pt>
    <dgm:pt modelId="{104FA5CB-5324-47F8-8B2F-B369D4235773}" type="pres">
      <dgm:prSet presAssocID="{72278BBB-7331-46FA-A49B-F30CC41731D7}" presName="hierChild4" presStyleCnt="0"/>
      <dgm:spPr/>
    </dgm:pt>
    <dgm:pt modelId="{FE0F3E34-1A99-4911-82E6-FCF2BDC62EBD}" type="pres">
      <dgm:prSet presAssocID="{72278BBB-7331-46FA-A49B-F30CC41731D7}" presName="hierChild5" presStyleCnt="0"/>
      <dgm:spPr/>
    </dgm:pt>
    <dgm:pt modelId="{AC451847-B1D9-4A89-8AC0-42DB07247EDD}" type="pres">
      <dgm:prSet presAssocID="{1384DEC8-4C03-4C6A-AAB0-EE30F706F5DB}" presName="Name37" presStyleLbl="parChTrans1D2" presStyleIdx="2" presStyleCnt="4"/>
      <dgm:spPr/>
    </dgm:pt>
    <dgm:pt modelId="{C5BAD3C5-6689-445E-BF8F-45B6467E07EA}" type="pres">
      <dgm:prSet presAssocID="{837DECCE-F0C7-406C-8D76-28CADE2F460E}" presName="hierRoot2" presStyleCnt="0">
        <dgm:presLayoutVars>
          <dgm:hierBranch val="init"/>
        </dgm:presLayoutVars>
      </dgm:prSet>
      <dgm:spPr/>
    </dgm:pt>
    <dgm:pt modelId="{CF256BDA-BC20-4C13-A2B7-CCA4BD44AFE7}" type="pres">
      <dgm:prSet presAssocID="{837DECCE-F0C7-406C-8D76-28CADE2F460E}" presName="rootComposite" presStyleCnt="0"/>
      <dgm:spPr/>
    </dgm:pt>
    <dgm:pt modelId="{7FC442CD-924C-47E8-8236-E0C0E8B73727}" type="pres">
      <dgm:prSet presAssocID="{837DECCE-F0C7-406C-8D76-28CADE2F460E}" presName="rootText" presStyleLbl="node2" presStyleIdx="2" presStyleCnt="3">
        <dgm:presLayoutVars>
          <dgm:chPref val="3"/>
        </dgm:presLayoutVars>
      </dgm:prSet>
      <dgm:spPr/>
    </dgm:pt>
    <dgm:pt modelId="{C0CD6D87-5F8E-4C38-ABAD-B72A15AB98BC}" type="pres">
      <dgm:prSet presAssocID="{837DECCE-F0C7-406C-8D76-28CADE2F460E}" presName="rootConnector" presStyleLbl="node2" presStyleIdx="2" presStyleCnt="3"/>
      <dgm:spPr/>
    </dgm:pt>
    <dgm:pt modelId="{E87DB27F-7C4D-467C-84D9-27B21E5AC8F5}" type="pres">
      <dgm:prSet presAssocID="{837DECCE-F0C7-406C-8D76-28CADE2F460E}" presName="hierChild4" presStyleCnt="0"/>
      <dgm:spPr/>
    </dgm:pt>
    <dgm:pt modelId="{22E679D1-BA14-4978-88C6-6925C2300397}" type="pres">
      <dgm:prSet presAssocID="{837DECCE-F0C7-406C-8D76-28CADE2F460E}" presName="hierChild5" presStyleCnt="0"/>
      <dgm:spPr/>
    </dgm:pt>
    <dgm:pt modelId="{4FD3B191-EC7E-430E-922A-8C21E21DD21B}" type="pres">
      <dgm:prSet presAssocID="{DC1C91D8-1740-4ECF-9658-188EF7391E2E}" presName="hierChild3" presStyleCnt="0"/>
      <dgm:spPr/>
    </dgm:pt>
    <dgm:pt modelId="{04021A97-B4E0-4781-9968-0BBD898DC8B6}" type="pres">
      <dgm:prSet presAssocID="{ECE781D0-C844-4F17-A7CB-E4668CE72608}" presName="Name111" presStyleLbl="parChTrans1D2" presStyleIdx="3" presStyleCnt="4"/>
      <dgm:spPr/>
    </dgm:pt>
    <dgm:pt modelId="{EFC88276-BF2D-409A-80B1-6FE28876E61C}" type="pres">
      <dgm:prSet presAssocID="{ECD2019A-5832-4624-A155-0273193DD2A4}" presName="hierRoot3" presStyleCnt="0">
        <dgm:presLayoutVars>
          <dgm:hierBranch val="init"/>
        </dgm:presLayoutVars>
      </dgm:prSet>
      <dgm:spPr/>
    </dgm:pt>
    <dgm:pt modelId="{0DAFC838-9743-44D8-97F2-9A10E801B82D}" type="pres">
      <dgm:prSet presAssocID="{ECD2019A-5832-4624-A155-0273193DD2A4}" presName="rootComposite3" presStyleCnt="0"/>
      <dgm:spPr/>
    </dgm:pt>
    <dgm:pt modelId="{74BA57E1-E5F0-4FE4-81A5-CED22ECDD95F}" type="pres">
      <dgm:prSet presAssocID="{ECD2019A-5832-4624-A155-0273193DD2A4}" presName="rootText3" presStyleLbl="asst1" presStyleIdx="0" presStyleCnt="1">
        <dgm:presLayoutVars>
          <dgm:chPref val="3"/>
        </dgm:presLayoutVars>
      </dgm:prSet>
      <dgm:spPr/>
    </dgm:pt>
    <dgm:pt modelId="{20BA2471-C6F9-4785-9711-2478D01FB404}" type="pres">
      <dgm:prSet presAssocID="{ECD2019A-5832-4624-A155-0273193DD2A4}" presName="rootConnector3" presStyleLbl="asst1" presStyleIdx="0" presStyleCnt="1"/>
      <dgm:spPr/>
    </dgm:pt>
    <dgm:pt modelId="{5BE6CE88-11F0-4188-93A6-4863844E6638}" type="pres">
      <dgm:prSet presAssocID="{ECD2019A-5832-4624-A155-0273193DD2A4}" presName="hierChild6" presStyleCnt="0"/>
      <dgm:spPr/>
    </dgm:pt>
    <dgm:pt modelId="{5264E8DE-698A-491C-ADAB-03A75831C4C4}" type="pres">
      <dgm:prSet presAssocID="{ECD2019A-5832-4624-A155-0273193DD2A4}" presName="hierChild7" presStyleCnt="0"/>
      <dgm:spPr/>
    </dgm:pt>
  </dgm:ptLst>
  <dgm:cxnLst>
    <dgm:cxn modelId="{CFE22C02-B24D-4B29-BC3C-E7816DFD8879}" type="presOf" srcId="{7D293EB4-EE6F-43D8-98A9-6C803EC9B612}" destId="{CC645A35-EC81-473F-AD58-380D2DE8927E}" srcOrd="0" destOrd="0" presId="urn:microsoft.com/office/officeart/2005/8/layout/orgChart1"/>
    <dgm:cxn modelId="{C75EAE10-18BE-45DA-AC66-CE7DC299650F}" srcId="{DC1C91D8-1740-4ECF-9658-188EF7391E2E}" destId="{94BA4148-55B8-4597-B5C3-6C28BD789E3C}" srcOrd="1" destOrd="0" parTransId="{7D293EB4-EE6F-43D8-98A9-6C803EC9B612}" sibTransId="{64CC035C-F51E-4972-9A2F-11B5EF27B590}"/>
    <dgm:cxn modelId="{AD7AEB12-78BF-4AE2-BC1B-7EF44F514ADA}" type="presOf" srcId="{837DECCE-F0C7-406C-8D76-28CADE2F460E}" destId="{7FC442CD-924C-47E8-8236-E0C0E8B73727}" srcOrd="0" destOrd="0" presId="urn:microsoft.com/office/officeart/2005/8/layout/orgChart1"/>
    <dgm:cxn modelId="{4025B634-9871-455F-A34D-60C947FB8959}" type="presOf" srcId="{DC1C91D8-1740-4ECF-9658-188EF7391E2E}" destId="{34B59E47-2577-4CC8-8ECE-C6845E4CC255}" srcOrd="0" destOrd="0" presId="urn:microsoft.com/office/officeart/2005/8/layout/orgChart1"/>
    <dgm:cxn modelId="{6A61FB3F-69D4-4783-9DAE-D1107CD803BC}" srcId="{E076ACDE-8C6A-4433-BBAF-2F3D84D5B874}" destId="{DC1C91D8-1740-4ECF-9658-188EF7391E2E}" srcOrd="0" destOrd="0" parTransId="{3641DF77-6D74-44F4-9F2D-5F0EF860FFD9}" sibTransId="{8700EBDB-05D6-46FF-99D9-1F40FE97DD8B}"/>
    <dgm:cxn modelId="{E134805B-F712-4AF5-A514-EB9A063B76EE}" type="presOf" srcId="{837DECCE-F0C7-406C-8D76-28CADE2F460E}" destId="{C0CD6D87-5F8E-4C38-ABAD-B72A15AB98BC}" srcOrd="1" destOrd="0" presId="urn:microsoft.com/office/officeart/2005/8/layout/orgChart1"/>
    <dgm:cxn modelId="{13EE6547-9DA7-48CF-B7BC-630F9E98783A}" type="presOf" srcId="{DC1C91D8-1740-4ECF-9658-188EF7391E2E}" destId="{0226CABF-E7FA-413B-83E4-80F57953CCD8}" srcOrd="1" destOrd="0" presId="urn:microsoft.com/office/officeart/2005/8/layout/orgChart1"/>
    <dgm:cxn modelId="{B0324B68-24C1-4329-A074-3811D0E025E1}" srcId="{DC1C91D8-1740-4ECF-9658-188EF7391E2E}" destId="{72278BBB-7331-46FA-A49B-F30CC41731D7}" srcOrd="2" destOrd="0" parTransId="{77D66B26-CA48-4B46-B019-C65B2756D155}" sibTransId="{BBA16EC4-91FA-4772-B80D-A398BFE82BA9}"/>
    <dgm:cxn modelId="{7C11D668-EF13-4091-8B5B-9E5D5D95AC44}" type="presOf" srcId="{ECD2019A-5832-4624-A155-0273193DD2A4}" destId="{74BA57E1-E5F0-4FE4-81A5-CED22ECDD95F}" srcOrd="0" destOrd="0" presId="urn:microsoft.com/office/officeart/2005/8/layout/orgChart1"/>
    <dgm:cxn modelId="{B0B3A970-BD50-4CCB-AAA7-C7351D9A1742}" srcId="{DC1C91D8-1740-4ECF-9658-188EF7391E2E}" destId="{ECD2019A-5832-4624-A155-0273193DD2A4}" srcOrd="0" destOrd="0" parTransId="{ECE781D0-C844-4F17-A7CB-E4668CE72608}" sibTransId="{AD8A65CD-5E65-4192-8CC2-2077C4DE9894}"/>
    <dgm:cxn modelId="{7E6FAD83-2611-43E8-B303-98836535B32D}" type="presOf" srcId="{ECE781D0-C844-4F17-A7CB-E4668CE72608}" destId="{04021A97-B4E0-4781-9968-0BBD898DC8B6}" srcOrd="0" destOrd="0" presId="urn:microsoft.com/office/officeart/2005/8/layout/orgChart1"/>
    <dgm:cxn modelId="{39CEF384-7E25-45B7-A3B6-BC46872DD63A}" type="presOf" srcId="{72278BBB-7331-46FA-A49B-F30CC41731D7}" destId="{91CE3551-0417-4EA4-B152-6FACA8434516}" srcOrd="1" destOrd="0" presId="urn:microsoft.com/office/officeart/2005/8/layout/orgChart1"/>
    <dgm:cxn modelId="{6B42FF85-CD52-4C53-BD0D-224586B6A88C}" type="presOf" srcId="{ECD2019A-5832-4624-A155-0273193DD2A4}" destId="{20BA2471-C6F9-4785-9711-2478D01FB404}" srcOrd="1" destOrd="0" presId="urn:microsoft.com/office/officeart/2005/8/layout/orgChart1"/>
    <dgm:cxn modelId="{C042ED99-65CE-4D58-AD91-674FA02A24A0}" type="presOf" srcId="{94BA4148-55B8-4597-B5C3-6C28BD789E3C}" destId="{74F498E5-B666-49FB-8976-C5868C15D04C}" srcOrd="1" destOrd="0" presId="urn:microsoft.com/office/officeart/2005/8/layout/orgChart1"/>
    <dgm:cxn modelId="{D2861D9B-118E-4A63-A94C-33D232160C8F}" type="presOf" srcId="{E076ACDE-8C6A-4433-BBAF-2F3D84D5B874}" destId="{0C07A7E2-8A9A-4035-91B6-7685C7D3DCC9}" srcOrd="0" destOrd="0" presId="urn:microsoft.com/office/officeart/2005/8/layout/orgChart1"/>
    <dgm:cxn modelId="{9E8D7AB8-E6A8-4325-895A-CA23E71400B2}" type="presOf" srcId="{77D66B26-CA48-4B46-B019-C65B2756D155}" destId="{367B393F-35BE-4DD2-A886-BFEA9F966B32}" srcOrd="0" destOrd="0" presId="urn:microsoft.com/office/officeart/2005/8/layout/orgChart1"/>
    <dgm:cxn modelId="{DF2CB6C0-7949-4192-9536-6F8D1FFDEDB2}" type="presOf" srcId="{72278BBB-7331-46FA-A49B-F30CC41731D7}" destId="{7A868E41-485D-452C-AD7D-E0D4E1E6C3D6}" srcOrd="0" destOrd="0" presId="urn:microsoft.com/office/officeart/2005/8/layout/orgChart1"/>
    <dgm:cxn modelId="{816C99CD-6828-4602-B4D0-4BE0227C965C}" type="presOf" srcId="{94BA4148-55B8-4597-B5C3-6C28BD789E3C}" destId="{0B65C6D2-4473-4279-BE89-4071E5184216}" srcOrd="0" destOrd="0" presId="urn:microsoft.com/office/officeart/2005/8/layout/orgChart1"/>
    <dgm:cxn modelId="{4B6602D6-918F-48F2-B29C-1A3FC02998F1}" type="presOf" srcId="{1384DEC8-4C03-4C6A-AAB0-EE30F706F5DB}" destId="{AC451847-B1D9-4A89-8AC0-42DB07247EDD}" srcOrd="0" destOrd="0" presId="urn:microsoft.com/office/officeart/2005/8/layout/orgChart1"/>
    <dgm:cxn modelId="{B5E64DE3-3F4E-4A86-A413-EFAFF66B125A}" srcId="{DC1C91D8-1740-4ECF-9658-188EF7391E2E}" destId="{837DECCE-F0C7-406C-8D76-28CADE2F460E}" srcOrd="3" destOrd="0" parTransId="{1384DEC8-4C03-4C6A-AAB0-EE30F706F5DB}" sibTransId="{28C26389-F97D-4E62-A851-F7406DBBC873}"/>
    <dgm:cxn modelId="{6F1D7EE7-67F6-488F-B775-A755B96D7A0D}" type="presParOf" srcId="{0C07A7E2-8A9A-4035-91B6-7685C7D3DCC9}" destId="{8053CFB5-2259-4D6C-979B-4873B3787083}" srcOrd="0" destOrd="0" presId="urn:microsoft.com/office/officeart/2005/8/layout/orgChart1"/>
    <dgm:cxn modelId="{9A2F32BA-BB1B-4A13-B0CB-CBCEC5AF7D7F}" type="presParOf" srcId="{8053CFB5-2259-4D6C-979B-4873B3787083}" destId="{B3DBC62A-5608-45A8-9CCF-26292FD177A1}" srcOrd="0" destOrd="0" presId="urn:microsoft.com/office/officeart/2005/8/layout/orgChart1"/>
    <dgm:cxn modelId="{75DE9186-2C5E-466E-9A61-90F63AC741BA}" type="presParOf" srcId="{B3DBC62A-5608-45A8-9CCF-26292FD177A1}" destId="{34B59E47-2577-4CC8-8ECE-C6845E4CC255}" srcOrd="0" destOrd="0" presId="urn:microsoft.com/office/officeart/2005/8/layout/orgChart1"/>
    <dgm:cxn modelId="{AD33BA36-370D-410E-8D27-DBC675A0F3C8}" type="presParOf" srcId="{B3DBC62A-5608-45A8-9CCF-26292FD177A1}" destId="{0226CABF-E7FA-413B-83E4-80F57953CCD8}" srcOrd="1" destOrd="0" presId="urn:microsoft.com/office/officeart/2005/8/layout/orgChart1"/>
    <dgm:cxn modelId="{71D30BAC-801D-43AB-B206-F83C125AA6E6}" type="presParOf" srcId="{8053CFB5-2259-4D6C-979B-4873B3787083}" destId="{2D1C709F-60A1-4A54-B20C-B70C9752956D}" srcOrd="1" destOrd="0" presId="urn:microsoft.com/office/officeart/2005/8/layout/orgChart1"/>
    <dgm:cxn modelId="{15A5FBE2-42D7-46B1-9DAA-BD38393C9A26}" type="presParOf" srcId="{2D1C709F-60A1-4A54-B20C-B70C9752956D}" destId="{CC645A35-EC81-473F-AD58-380D2DE8927E}" srcOrd="0" destOrd="0" presId="urn:microsoft.com/office/officeart/2005/8/layout/orgChart1"/>
    <dgm:cxn modelId="{AD0AC602-5B68-4070-83B2-EB5F6CA9D441}" type="presParOf" srcId="{2D1C709F-60A1-4A54-B20C-B70C9752956D}" destId="{80104737-481F-4118-B407-E65BEF9A5B32}" srcOrd="1" destOrd="0" presId="urn:microsoft.com/office/officeart/2005/8/layout/orgChart1"/>
    <dgm:cxn modelId="{6998DD3E-321A-47A0-B853-871149CC3149}" type="presParOf" srcId="{80104737-481F-4118-B407-E65BEF9A5B32}" destId="{AFC994AE-1268-40E3-9812-084A9739AA9D}" srcOrd="0" destOrd="0" presId="urn:microsoft.com/office/officeart/2005/8/layout/orgChart1"/>
    <dgm:cxn modelId="{E3249C73-8B04-49EE-8FEB-B8A33311D6DD}" type="presParOf" srcId="{AFC994AE-1268-40E3-9812-084A9739AA9D}" destId="{0B65C6D2-4473-4279-BE89-4071E5184216}" srcOrd="0" destOrd="0" presId="urn:microsoft.com/office/officeart/2005/8/layout/orgChart1"/>
    <dgm:cxn modelId="{D5059E38-B41B-4B0D-A630-F808D32651F2}" type="presParOf" srcId="{AFC994AE-1268-40E3-9812-084A9739AA9D}" destId="{74F498E5-B666-49FB-8976-C5868C15D04C}" srcOrd="1" destOrd="0" presId="urn:microsoft.com/office/officeart/2005/8/layout/orgChart1"/>
    <dgm:cxn modelId="{9E15FB8C-4661-45B5-8DFF-191AC85EADFF}" type="presParOf" srcId="{80104737-481F-4118-B407-E65BEF9A5B32}" destId="{73A09848-6949-496F-A11C-1F48336F3181}" srcOrd="1" destOrd="0" presId="urn:microsoft.com/office/officeart/2005/8/layout/orgChart1"/>
    <dgm:cxn modelId="{1BA87740-CE4D-4789-9CAA-3A29FC447710}" type="presParOf" srcId="{80104737-481F-4118-B407-E65BEF9A5B32}" destId="{461B41A6-0AA1-4F55-A5E3-A13715922A18}" srcOrd="2" destOrd="0" presId="urn:microsoft.com/office/officeart/2005/8/layout/orgChart1"/>
    <dgm:cxn modelId="{2A023648-2D7B-4B11-9E2B-9E6CA6497231}" type="presParOf" srcId="{2D1C709F-60A1-4A54-B20C-B70C9752956D}" destId="{367B393F-35BE-4DD2-A886-BFEA9F966B32}" srcOrd="2" destOrd="0" presId="urn:microsoft.com/office/officeart/2005/8/layout/orgChart1"/>
    <dgm:cxn modelId="{70DF7E1F-7540-4F3E-9415-5A2EF24201B6}" type="presParOf" srcId="{2D1C709F-60A1-4A54-B20C-B70C9752956D}" destId="{607145D7-B1E9-4B74-849E-C1779E683D56}" srcOrd="3" destOrd="0" presId="urn:microsoft.com/office/officeart/2005/8/layout/orgChart1"/>
    <dgm:cxn modelId="{6DBC74F7-17A5-4F3D-A53E-5E62B9487D31}" type="presParOf" srcId="{607145D7-B1E9-4B74-849E-C1779E683D56}" destId="{09D2A7A3-7B62-44F4-B929-934A5CB2599B}" srcOrd="0" destOrd="0" presId="urn:microsoft.com/office/officeart/2005/8/layout/orgChart1"/>
    <dgm:cxn modelId="{F2B963CB-37BE-4035-AC47-6ABE3F2A909E}" type="presParOf" srcId="{09D2A7A3-7B62-44F4-B929-934A5CB2599B}" destId="{7A868E41-485D-452C-AD7D-E0D4E1E6C3D6}" srcOrd="0" destOrd="0" presId="urn:microsoft.com/office/officeart/2005/8/layout/orgChart1"/>
    <dgm:cxn modelId="{51D7C709-BD06-4755-B26C-EC9B3959AD63}" type="presParOf" srcId="{09D2A7A3-7B62-44F4-B929-934A5CB2599B}" destId="{91CE3551-0417-4EA4-B152-6FACA8434516}" srcOrd="1" destOrd="0" presId="urn:microsoft.com/office/officeart/2005/8/layout/orgChart1"/>
    <dgm:cxn modelId="{A07DAFB8-C034-477B-9730-3EF65BBB5E72}" type="presParOf" srcId="{607145D7-B1E9-4B74-849E-C1779E683D56}" destId="{104FA5CB-5324-47F8-8B2F-B369D4235773}" srcOrd="1" destOrd="0" presId="urn:microsoft.com/office/officeart/2005/8/layout/orgChart1"/>
    <dgm:cxn modelId="{A952DA52-F7D1-410F-AA4C-9A4ED142DDC5}" type="presParOf" srcId="{607145D7-B1E9-4B74-849E-C1779E683D56}" destId="{FE0F3E34-1A99-4911-82E6-FCF2BDC62EBD}" srcOrd="2" destOrd="0" presId="urn:microsoft.com/office/officeart/2005/8/layout/orgChart1"/>
    <dgm:cxn modelId="{298CAD09-183C-4FD6-B067-A4CCF06FA9FC}" type="presParOf" srcId="{2D1C709F-60A1-4A54-B20C-B70C9752956D}" destId="{AC451847-B1D9-4A89-8AC0-42DB07247EDD}" srcOrd="4" destOrd="0" presId="urn:microsoft.com/office/officeart/2005/8/layout/orgChart1"/>
    <dgm:cxn modelId="{4E9D8760-F5F9-48DA-ACAA-58F3ADFC1C8B}" type="presParOf" srcId="{2D1C709F-60A1-4A54-B20C-B70C9752956D}" destId="{C5BAD3C5-6689-445E-BF8F-45B6467E07EA}" srcOrd="5" destOrd="0" presId="urn:microsoft.com/office/officeart/2005/8/layout/orgChart1"/>
    <dgm:cxn modelId="{B4A7B24F-A0E5-4E19-AD57-78D295288DDB}" type="presParOf" srcId="{C5BAD3C5-6689-445E-BF8F-45B6467E07EA}" destId="{CF256BDA-BC20-4C13-A2B7-CCA4BD44AFE7}" srcOrd="0" destOrd="0" presId="urn:microsoft.com/office/officeart/2005/8/layout/orgChart1"/>
    <dgm:cxn modelId="{B2AF4A05-5B25-4786-99A3-8F6B8604419F}" type="presParOf" srcId="{CF256BDA-BC20-4C13-A2B7-CCA4BD44AFE7}" destId="{7FC442CD-924C-47E8-8236-E0C0E8B73727}" srcOrd="0" destOrd="0" presId="urn:microsoft.com/office/officeart/2005/8/layout/orgChart1"/>
    <dgm:cxn modelId="{1E5ED92B-3696-49FE-A622-ED8E16CAF60E}" type="presParOf" srcId="{CF256BDA-BC20-4C13-A2B7-CCA4BD44AFE7}" destId="{C0CD6D87-5F8E-4C38-ABAD-B72A15AB98BC}" srcOrd="1" destOrd="0" presId="urn:microsoft.com/office/officeart/2005/8/layout/orgChart1"/>
    <dgm:cxn modelId="{8BD6D020-D33A-454D-8AF1-4104EBA5F1FD}" type="presParOf" srcId="{C5BAD3C5-6689-445E-BF8F-45B6467E07EA}" destId="{E87DB27F-7C4D-467C-84D9-27B21E5AC8F5}" srcOrd="1" destOrd="0" presId="urn:microsoft.com/office/officeart/2005/8/layout/orgChart1"/>
    <dgm:cxn modelId="{08E21FD4-9436-41FF-86B9-2E5196F8E3D9}" type="presParOf" srcId="{C5BAD3C5-6689-445E-BF8F-45B6467E07EA}" destId="{22E679D1-BA14-4978-88C6-6925C2300397}" srcOrd="2" destOrd="0" presId="urn:microsoft.com/office/officeart/2005/8/layout/orgChart1"/>
    <dgm:cxn modelId="{51A60AD3-82FC-43DB-88E2-9FAF0661A46C}" type="presParOf" srcId="{8053CFB5-2259-4D6C-979B-4873B3787083}" destId="{4FD3B191-EC7E-430E-922A-8C21E21DD21B}" srcOrd="2" destOrd="0" presId="urn:microsoft.com/office/officeart/2005/8/layout/orgChart1"/>
    <dgm:cxn modelId="{1FB49DEE-78C0-4F27-9120-596F354F35E7}" type="presParOf" srcId="{4FD3B191-EC7E-430E-922A-8C21E21DD21B}" destId="{04021A97-B4E0-4781-9968-0BBD898DC8B6}" srcOrd="0" destOrd="0" presId="urn:microsoft.com/office/officeart/2005/8/layout/orgChart1"/>
    <dgm:cxn modelId="{09572A8F-26E4-435F-9290-BF575E3A408C}" type="presParOf" srcId="{4FD3B191-EC7E-430E-922A-8C21E21DD21B}" destId="{EFC88276-BF2D-409A-80B1-6FE28876E61C}" srcOrd="1" destOrd="0" presId="urn:microsoft.com/office/officeart/2005/8/layout/orgChart1"/>
    <dgm:cxn modelId="{E6561FFC-16C9-4029-996A-1D6A73B34D56}" type="presParOf" srcId="{EFC88276-BF2D-409A-80B1-6FE28876E61C}" destId="{0DAFC838-9743-44D8-97F2-9A10E801B82D}" srcOrd="0" destOrd="0" presId="urn:microsoft.com/office/officeart/2005/8/layout/orgChart1"/>
    <dgm:cxn modelId="{6EEA9F62-DFBD-4443-9C9A-1A3988F322D8}" type="presParOf" srcId="{0DAFC838-9743-44D8-97F2-9A10E801B82D}" destId="{74BA57E1-E5F0-4FE4-81A5-CED22ECDD95F}" srcOrd="0" destOrd="0" presId="urn:microsoft.com/office/officeart/2005/8/layout/orgChart1"/>
    <dgm:cxn modelId="{7D839A0B-D740-4ABE-958B-106881E62BCD}" type="presParOf" srcId="{0DAFC838-9743-44D8-97F2-9A10E801B82D}" destId="{20BA2471-C6F9-4785-9711-2478D01FB404}" srcOrd="1" destOrd="0" presId="urn:microsoft.com/office/officeart/2005/8/layout/orgChart1"/>
    <dgm:cxn modelId="{E1A91159-D8E7-4B64-9652-D45EC2BE5FDA}" type="presParOf" srcId="{EFC88276-BF2D-409A-80B1-6FE28876E61C}" destId="{5BE6CE88-11F0-4188-93A6-4863844E6638}" srcOrd="1" destOrd="0" presId="urn:microsoft.com/office/officeart/2005/8/layout/orgChart1"/>
    <dgm:cxn modelId="{18929B1B-80BF-4A33-95FD-12F3AC802260}" type="presParOf" srcId="{EFC88276-BF2D-409A-80B1-6FE28876E61C}" destId="{5264E8DE-698A-491C-ADAB-03A75831C4C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339D9A1-9613-434E-9FA2-F45AEADF9D52}" type="doc">
      <dgm:prSet loTypeId="urn:microsoft.com/office/officeart/2009/3/layout/SubStepProcess" loCatId="process" qsTypeId="urn:microsoft.com/office/officeart/2005/8/quickstyle/simple1" qsCatId="simple" csTypeId="urn:microsoft.com/office/officeart/2005/8/colors/accent0_3" csCatId="mainScheme" phldr="1"/>
      <dgm:spPr/>
    </dgm:pt>
    <dgm:pt modelId="{864246D9-17C1-46D3-AF7C-1735CF722F28}">
      <dgm:prSet phldrT="[Texte]" custT="1"/>
      <dgm:spPr/>
      <dgm:t>
        <a:bodyPr/>
        <a:lstStyle/>
        <a:p>
          <a:r>
            <a:rPr lang="fr-FR" sz="2400" b="0" i="0" dirty="0">
              <a:latin typeface="Times New Roman" panose="02020603050405020304" pitchFamily="18" charset="0"/>
              <a:cs typeface="Times New Roman" panose="02020603050405020304" pitchFamily="18" charset="0"/>
            </a:rPr>
            <a:t>Nutriments</a:t>
          </a:r>
          <a:endParaRPr lang="fr-FR" sz="2400" dirty="0">
            <a:latin typeface="Times New Roman" panose="02020603050405020304" pitchFamily="18" charset="0"/>
            <a:cs typeface="Times New Roman" panose="02020603050405020304" pitchFamily="18" charset="0"/>
          </a:endParaRPr>
        </a:p>
      </dgm:t>
    </dgm:pt>
    <dgm:pt modelId="{E8CFE1FA-3405-4A98-98D8-8849EBA1CF3D}" type="parTrans" cxnId="{23AEEC7D-0FF0-4C19-92E4-CD5E0120989D}">
      <dgm:prSet/>
      <dgm:spPr/>
      <dgm:t>
        <a:bodyPr/>
        <a:lstStyle/>
        <a:p>
          <a:endParaRPr lang="fr-FR" sz="1800">
            <a:latin typeface="Times New Roman" panose="02020603050405020304" pitchFamily="18" charset="0"/>
            <a:cs typeface="Times New Roman" panose="02020603050405020304" pitchFamily="18" charset="0"/>
          </a:endParaRPr>
        </a:p>
      </dgm:t>
    </dgm:pt>
    <dgm:pt modelId="{D2B3CF02-2C68-4442-964D-4748C69A803B}" type="sibTrans" cxnId="{23AEEC7D-0FF0-4C19-92E4-CD5E0120989D}">
      <dgm:prSet/>
      <dgm:spPr/>
      <dgm:t>
        <a:bodyPr/>
        <a:lstStyle/>
        <a:p>
          <a:endParaRPr lang="fr-FR" sz="1800">
            <a:latin typeface="Times New Roman" panose="02020603050405020304" pitchFamily="18" charset="0"/>
            <a:cs typeface="Times New Roman" panose="02020603050405020304" pitchFamily="18" charset="0"/>
          </a:endParaRPr>
        </a:p>
      </dgm:t>
    </dgm:pt>
    <dgm:pt modelId="{1F2E62DE-4F82-4EFC-B9B8-9F59498F6FEA}">
      <dgm:prSet phldrT="[Texte]" custT="1"/>
      <dgm:spPr/>
      <dgm:t>
        <a:bodyPr/>
        <a:lstStyle/>
        <a:p>
          <a:r>
            <a:rPr lang="fr-FR" sz="2800" b="0" i="0" dirty="0">
              <a:latin typeface="Times New Roman" panose="02020603050405020304" pitchFamily="18" charset="0"/>
              <a:cs typeface="Times New Roman" panose="02020603050405020304" pitchFamily="18" charset="0"/>
            </a:rPr>
            <a:t>Solides et autres </a:t>
          </a:r>
          <a:r>
            <a:rPr lang="fr-FR" sz="2000" b="0" i="0" dirty="0">
              <a:latin typeface="Times New Roman" panose="02020603050405020304" pitchFamily="18" charset="0"/>
              <a:cs typeface="Times New Roman" panose="02020603050405020304" pitchFamily="18" charset="0"/>
            </a:rPr>
            <a:t>contaminants</a:t>
          </a:r>
          <a:endParaRPr lang="fr-FR" sz="2000" dirty="0">
            <a:latin typeface="Times New Roman" panose="02020603050405020304" pitchFamily="18" charset="0"/>
            <a:cs typeface="Times New Roman" panose="02020603050405020304" pitchFamily="18" charset="0"/>
          </a:endParaRPr>
        </a:p>
      </dgm:t>
    </dgm:pt>
    <dgm:pt modelId="{93CFD865-0789-40F6-8527-52CD23781F4D}" type="parTrans" cxnId="{05B077DE-5E33-4DA3-B684-7936C552E5F3}">
      <dgm:prSet/>
      <dgm:spPr/>
      <dgm:t>
        <a:bodyPr/>
        <a:lstStyle/>
        <a:p>
          <a:endParaRPr lang="fr-FR" sz="1800">
            <a:latin typeface="Times New Roman" panose="02020603050405020304" pitchFamily="18" charset="0"/>
            <a:cs typeface="Times New Roman" panose="02020603050405020304" pitchFamily="18" charset="0"/>
          </a:endParaRPr>
        </a:p>
      </dgm:t>
    </dgm:pt>
    <dgm:pt modelId="{D54AF51D-E149-4FEC-A84B-F92B59978B8E}" type="sibTrans" cxnId="{05B077DE-5E33-4DA3-B684-7936C552E5F3}">
      <dgm:prSet/>
      <dgm:spPr/>
      <dgm:t>
        <a:bodyPr/>
        <a:lstStyle/>
        <a:p>
          <a:endParaRPr lang="fr-FR" sz="1800">
            <a:latin typeface="Times New Roman" panose="02020603050405020304" pitchFamily="18" charset="0"/>
            <a:cs typeface="Times New Roman" panose="02020603050405020304" pitchFamily="18" charset="0"/>
          </a:endParaRPr>
        </a:p>
      </dgm:t>
    </dgm:pt>
    <dgm:pt modelId="{A45A51A2-77FF-43FD-9990-BC0A1436857A}">
      <dgm:prSet phldrT="[Texte]" custT="1"/>
      <dgm:spPr/>
      <dgm:t>
        <a:bodyPr/>
        <a:lstStyle/>
        <a:p>
          <a:r>
            <a:rPr lang="fr-FR" sz="2400" b="0" i="0" dirty="0">
              <a:latin typeface="Times New Roman" panose="02020603050405020304" pitchFamily="18" charset="0"/>
              <a:cs typeface="Times New Roman" panose="02020603050405020304" pitchFamily="18" charset="0"/>
            </a:rPr>
            <a:t>Agents pathogènes</a:t>
          </a:r>
          <a:endParaRPr lang="fr-FR" sz="2400" dirty="0">
            <a:latin typeface="Times New Roman" panose="02020603050405020304" pitchFamily="18" charset="0"/>
            <a:cs typeface="Times New Roman" panose="02020603050405020304" pitchFamily="18" charset="0"/>
          </a:endParaRPr>
        </a:p>
      </dgm:t>
    </dgm:pt>
    <dgm:pt modelId="{545C53F0-4A12-4788-8064-510F66649047}" type="parTrans" cxnId="{74B99710-4A91-4CE2-A5D9-4BE04CCEFE97}">
      <dgm:prSet/>
      <dgm:spPr/>
      <dgm:t>
        <a:bodyPr/>
        <a:lstStyle/>
        <a:p>
          <a:endParaRPr lang="fr-FR" sz="1800">
            <a:latin typeface="Times New Roman" panose="02020603050405020304" pitchFamily="18" charset="0"/>
            <a:cs typeface="Times New Roman" panose="02020603050405020304" pitchFamily="18" charset="0"/>
          </a:endParaRPr>
        </a:p>
      </dgm:t>
    </dgm:pt>
    <dgm:pt modelId="{9F2F002A-FA15-402E-B5E9-B8D8E6132C33}" type="sibTrans" cxnId="{74B99710-4A91-4CE2-A5D9-4BE04CCEFE97}">
      <dgm:prSet/>
      <dgm:spPr/>
      <dgm:t>
        <a:bodyPr/>
        <a:lstStyle/>
        <a:p>
          <a:endParaRPr lang="fr-FR" sz="1800">
            <a:latin typeface="Times New Roman" panose="02020603050405020304" pitchFamily="18" charset="0"/>
            <a:cs typeface="Times New Roman" panose="02020603050405020304" pitchFamily="18" charset="0"/>
          </a:endParaRPr>
        </a:p>
      </dgm:t>
    </dgm:pt>
    <dgm:pt modelId="{FBB21D01-F77E-4747-8C29-83362DB3A159}">
      <dgm:prSet phldrT="[Texte]" custT="1"/>
      <dgm:spPr/>
      <dgm:t>
        <a:bodyPr/>
        <a:lstStyle/>
        <a:p>
          <a:r>
            <a:rPr lang="fr-FR" sz="2100" b="0" i="0" dirty="0">
              <a:latin typeface="Times New Roman" panose="02020603050405020304" pitchFamily="18" charset="0"/>
              <a:cs typeface="Times New Roman" panose="02020603050405020304" pitchFamily="18" charset="0"/>
            </a:rPr>
            <a:t>Perturbateurs endocriniens</a:t>
          </a:r>
          <a:endParaRPr lang="fr-FR" sz="2100" dirty="0">
            <a:latin typeface="Times New Roman" panose="02020603050405020304" pitchFamily="18" charset="0"/>
            <a:cs typeface="Times New Roman" panose="02020603050405020304" pitchFamily="18" charset="0"/>
          </a:endParaRPr>
        </a:p>
      </dgm:t>
    </dgm:pt>
    <dgm:pt modelId="{266FAE60-1149-49DA-9617-11E86A44F7E3}" type="parTrans" cxnId="{CBBF1C59-95C9-40DE-9A8B-234FB7CDA629}">
      <dgm:prSet/>
      <dgm:spPr/>
      <dgm:t>
        <a:bodyPr/>
        <a:lstStyle/>
        <a:p>
          <a:endParaRPr lang="fr-FR" sz="1800">
            <a:latin typeface="Times New Roman" panose="02020603050405020304" pitchFamily="18" charset="0"/>
            <a:cs typeface="Times New Roman" panose="02020603050405020304" pitchFamily="18" charset="0"/>
          </a:endParaRPr>
        </a:p>
      </dgm:t>
    </dgm:pt>
    <dgm:pt modelId="{3858DB4D-8C33-45B0-9852-5A381FC4D785}" type="sibTrans" cxnId="{CBBF1C59-95C9-40DE-9A8B-234FB7CDA629}">
      <dgm:prSet/>
      <dgm:spPr/>
      <dgm:t>
        <a:bodyPr/>
        <a:lstStyle/>
        <a:p>
          <a:endParaRPr lang="fr-FR" sz="1800">
            <a:latin typeface="Times New Roman" panose="02020603050405020304" pitchFamily="18" charset="0"/>
            <a:cs typeface="Times New Roman" panose="02020603050405020304" pitchFamily="18" charset="0"/>
          </a:endParaRPr>
        </a:p>
      </dgm:t>
    </dgm:pt>
    <dgm:pt modelId="{9154FC56-D01F-46A7-B11F-E54FCD0564E5}" type="pres">
      <dgm:prSet presAssocID="{7339D9A1-9613-434E-9FA2-F45AEADF9D52}" presName="Name0" presStyleCnt="0">
        <dgm:presLayoutVars>
          <dgm:chMax val="7"/>
          <dgm:dir/>
          <dgm:animOne val="branch"/>
        </dgm:presLayoutVars>
      </dgm:prSet>
      <dgm:spPr/>
    </dgm:pt>
    <dgm:pt modelId="{C4EF3458-D79D-45DC-8CEE-7938D10C1393}" type="pres">
      <dgm:prSet presAssocID="{864246D9-17C1-46D3-AF7C-1735CF722F28}" presName="parTx1" presStyleLbl="node1" presStyleIdx="0" presStyleCnt="4"/>
      <dgm:spPr/>
    </dgm:pt>
    <dgm:pt modelId="{99D38F85-025D-480C-B1BF-81A541BBF5E9}" type="pres">
      <dgm:prSet presAssocID="{1F2E62DE-4F82-4EFC-B9B8-9F59498F6FEA}" presName="parTx2" presStyleLbl="node1" presStyleIdx="1" presStyleCnt="4"/>
      <dgm:spPr/>
    </dgm:pt>
    <dgm:pt modelId="{814233BF-5EC0-428B-A24E-9E45854FDF27}" type="pres">
      <dgm:prSet presAssocID="{A45A51A2-77FF-43FD-9990-BC0A1436857A}" presName="parTx3" presStyleLbl="node1" presStyleIdx="2" presStyleCnt="4"/>
      <dgm:spPr/>
    </dgm:pt>
    <dgm:pt modelId="{FDD40EE0-D049-4A82-931E-14F0BC18B4F0}" type="pres">
      <dgm:prSet presAssocID="{FBB21D01-F77E-4747-8C29-83362DB3A159}" presName="parTx4" presStyleLbl="node1" presStyleIdx="3" presStyleCnt="4"/>
      <dgm:spPr/>
    </dgm:pt>
  </dgm:ptLst>
  <dgm:cxnLst>
    <dgm:cxn modelId="{74B99710-4A91-4CE2-A5D9-4BE04CCEFE97}" srcId="{7339D9A1-9613-434E-9FA2-F45AEADF9D52}" destId="{A45A51A2-77FF-43FD-9990-BC0A1436857A}" srcOrd="2" destOrd="0" parTransId="{545C53F0-4A12-4788-8064-510F66649047}" sibTransId="{9F2F002A-FA15-402E-B5E9-B8D8E6132C33}"/>
    <dgm:cxn modelId="{94A9083C-CFFA-4B2A-B041-1A3A42B6DAB4}" type="presOf" srcId="{FBB21D01-F77E-4747-8C29-83362DB3A159}" destId="{FDD40EE0-D049-4A82-931E-14F0BC18B4F0}" srcOrd="0" destOrd="0" presId="urn:microsoft.com/office/officeart/2009/3/layout/SubStepProcess"/>
    <dgm:cxn modelId="{AA636866-248D-49E2-8515-91D45A2DA7A7}" type="presOf" srcId="{A45A51A2-77FF-43FD-9990-BC0A1436857A}" destId="{814233BF-5EC0-428B-A24E-9E45854FDF27}" srcOrd="0" destOrd="0" presId="urn:microsoft.com/office/officeart/2009/3/layout/SubStepProcess"/>
    <dgm:cxn modelId="{CBBF1C59-95C9-40DE-9A8B-234FB7CDA629}" srcId="{7339D9A1-9613-434E-9FA2-F45AEADF9D52}" destId="{FBB21D01-F77E-4747-8C29-83362DB3A159}" srcOrd="3" destOrd="0" parTransId="{266FAE60-1149-49DA-9617-11E86A44F7E3}" sibTransId="{3858DB4D-8C33-45B0-9852-5A381FC4D785}"/>
    <dgm:cxn modelId="{B35E1B7B-9650-4137-A0A4-C5B5D4FA1F4E}" type="presOf" srcId="{7339D9A1-9613-434E-9FA2-F45AEADF9D52}" destId="{9154FC56-D01F-46A7-B11F-E54FCD0564E5}" srcOrd="0" destOrd="0" presId="urn:microsoft.com/office/officeart/2009/3/layout/SubStepProcess"/>
    <dgm:cxn modelId="{23AEEC7D-0FF0-4C19-92E4-CD5E0120989D}" srcId="{7339D9A1-9613-434E-9FA2-F45AEADF9D52}" destId="{864246D9-17C1-46D3-AF7C-1735CF722F28}" srcOrd="0" destOrd="0" parTransId="{E8CFE1FA-3405-4A98-98D8-8849EBA1CF3D}" sibTransId="{D2B3CF02-2C68-4442-964D-4748C69A803B}"/>
    <dgm:cxn modelId="{05B077DE-5E33-4DA3-B684-7936C552E5F3}" srcId="{7339D9A1-9613-434E-9FA2-F45AEADF9D52}" destId="{1F2E62DE-4F82-4EFC-B9B8-9F59498F6FEA}" srcOrd="1" destOrd="0" parTransId="{93CFD865-0789-40F6-8527-52CD23781F4D}" sibTransId="{D54AF51D-E149-4FEC-A84B-F92B59978B8E}"/>
    <dgm:cxn modelId="{E8490FE7-2E94-4A0C-AFCC-373A66D0CCDE}" type="presOf" srcId="{1F2E62DE-4F82-4EFC-B9B8-9F59498F6FEA}" destId="{99D38F85-025D-480C-B1BF-81A541BBF5E9}" srcOrd="0" destOrd="0" presId="urn:microsoft.com/office/officeart/2009/3/layout/SubStepProcess"/>
    <dgm:cxn modelId="{FFEDA7F3-B00C-4ABD-AC1E-C021AF2798B2}" type="presOf" srcId="{864246D9-17C1-46D3-AF7C-1735CF722F28}" destId="{C4EF3458-D79D-45DC-8CEE-7938D10C1393}" srcOrd="0" destOrd="0" presId="urn:microsoft.com/office/officeart/2009/3/layout/SubStepProcess"/>
    <dgm:cxn modelId="{2F4EB4D9-F4E4-401F-A1D2-964EBD787E5C}" type="presParOf" srcId="{9154FC56-D01F-46A7-B11F-E54FCD0564E5}" destId="{C4EF3458-D79D-45DC-8CEE-7938D10C1393}" srcOrd="0" destOrd="0" presId="urn:microsoft.com/office/officeart/2009/3/layout/SubStepProcess"/>
    <dgm:cxn modelId="{CC639C94-50A0-4268-84D8-0B58D435EF1A}" type="presParOf" srcId="{9154FC56-D01F-46A7-B11F-E54FCD0564E5}" destId="{99D38F85-025D-480C-B1BF-81A541BBF5E9}" srcOrd="1" destOrd="0" presId="urn:microsoft.com/office/officeart/2009/3/layout/SubStepProcess"/>
    <dgm:cxn modelId="{646DFF81-CCA8-47CC-8E00-4CBBCD30EA6D}" type="presParOf" srcId="{9154FC56-D01F-46A7-B11F-E54FCD0564E5}" destId="{814233BF-5EC0-428B-A24E-9E45854FDF27}" srcOrd="2" destOrd="0" presId="urn:microsoft.com/office/officeart/2009/3/layout/SubStepProcess"/>
    <dgm:cxn modelId="{80231291-19B7-4CB0-AEB3-46B53AA2B0AA}" type="presParOf" srcId="{9154FC56-D01F-46A7-B11F-E54FCD0564E5}" destId="{FDD40EE0-D049-4A82-931E-14F0BC18B4F0}" srcOrd="3" destOrd="0" presId="urn:microsoft.com/office/officeart/2009/3/layout/SubSte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DBFC25D-D6D5-4791-9BBB-C688609745E0}"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fr-FR"/>
        </a:p>
      </dgm:t>
    </dgm:pt>
    <dgm:pt modelId="{819E0AB3-8301-4781-BC7D-FDFC54F93F94}">
      <dgm:prSet phldrT="[Texte]" custT="1"/>
      <dgm:spPr/>
      <dgm:t>
        <a:bodyPr/>
        <a:lstStyle/>
        <a:p>
          <a:r>
            <a:rPr lang="fr-FR" sz="2800" b="1" i="0" u="none" dirty="0">
              <a:latin typeface="Times New Roman" panose="02020603050405020304" pitchFamily="18" charset="0"/>
              <a:cs typeface="Times New Roman" panose="02020603050405020304" pitchFamily="18" charset="0"/>
            </a:rPr>
            <a:t>Réaliser une épuration des eaux avant leur rejet direct</a:t>
          </a:r>
          <a:endParaRPr lang="fr-FR" sz="2800" dirty="0">
            <a:latin typeface="Times New Roman" panose="02020603050405020304" pitchFamily="18" charset="0"/>
            <a:cs typeface="Times New Roman" panose="02020603050405020304" pitchFamily="18" charset="0"/>
          </a:endParaRPr>
        </a:p>
      </dgm:t>
    </dgm:pt>
    <dgm:pt modelId="{7AC9767A-BF19-455A-BF78-C485C65930B4}" type="parTrans" cxnId="{FB645F9D-8CC5-4725-9F81-97B9F71E3529}">
      <dgm:prSet/>
      <dgm:spPr/>
      <dgm:t>
        <a:bodyPr/>
        <a:lstStyle/>
        <a:p>
          <a:endParaRPr lang="fr-FR" sz="2400">
            <a:latin typeface="Times New Roman" panose="02020603050405020304" pitchFamily="18" charset="0"/>
            <a:cs typeface="Times New Roman" panose="02020603050405020304" pitchFamily="18" charset="0"/>
          </a:endParaRPr>
        </a:p>
      </dgm:t>
    </dgm:pt>
    <dgm:pt modelId="{D94C2C93-C0F4-4AD9-B870-D6A817FCC623}" type="sibTrans" cxnId="{FB645F9D-8CC5-4725-9F81-97B9F71E3529}">
      <dgm:prSet/>
      <dgm:spPr/>
      <dgm:t>
        <a:bodyPr/>
        <a:lstStyle/>
        <a:p>
          <a:endParaRPr lang="fr-FR" sz="2400">
            <a:latin typeface="Times New Roman" panose="02020603050405020304" pitchFamily="18" charset="0"/>
            <a:cs typeface="Times New Roman" panose="02020603050405020304" pitchFamily="18" charset="0"/>
          </a:endParaRPr>
        </a:p>
      </dgm:t>
    </dgm:pt>
    <dgm:pt modelId="{261E1357-3CD1-40E4-9316-B5FC1A4DC03B}">
      <dgm:prSet phldrT="[Texte]" custT="1"/>
      <dgm:spPr/>
      <dgm:t>
        <a:bodyPr/>
        <a:lstStyle/>
        <a:p>
          <a:r>
            <a:rPr lang="fr-FR" sz="2800" b="1" i="0" u="none" dirty="0">
              <a:latin typeface="Times New Roman" panose="02020603050405020304" pitchFamily="18" charset="0"/>
              <a:cs typeface="Times New Roman" panose="02020603050405020304" pitchFamily="18" charset="0"/>
            </a:rPr>
            <a:t>Réduire les risques de pollution accidentelle</a:t>
          </a:r>
          <a:endParaRPr lang="fr-FR" sz="2800" dirty="0">
            <a:latin typeface="Times New Roman" panose="02020603050405020304" pitchFamily="18" charset="0"/>
            <a:cs typeface="Times New Roman" panose="02020603050405020304" pitchFamily="18" charset="0"/>
          </a:endParaRPr>
        </a:p>
      </dgm:t>
    </dgm:pt>
    <dgm:pt modelId="{2412D988-36EB-4A0C-9EBF-747F0A070EB9}" type="parTrans" cxnId="{08C8AEEE-7C15-4D20-A54A-FE566820A4B0}">
      <dgm:prSet/>
      <dgm:spPr/>
      <dgm:t>
        <a:bodyPr/>
        <a:lstStyle/>
        <a:p>
          <a:endParaRPr lang="fr-FR" sz="2400">
            <a:latin typeface="Times New Roman" panose="02020603050405020304" pitchFamily="18" charset="0"/>
            <a:cs typeface="Times New Roman" panose="02020603050405020304" pitchFamily="18" charset="0"/>
          </a:endParaRPr>
        </a:p>
      </dgm:t>
    </dgm:pt>
    <dgm:pt modelId="{65E93A36-35F2-48A9-B5C4-364A9F1FD951}" type="sibTrans" cxnId="{08C8AEEE-7C15-4D20-A54A-FE566820A4B0}">
      <dgm:prSet/>
      <dgm:spPr/>
      <dgm:t>
        <a:bodyPr/>
        <a:lstStyle/>
        <a:p>
          <a:endParaRPr lang="fr-FR" sz="2400">
            <a:latin typeface="Times New Roman" panose="02020603050405020304" pitchFamily="18" charset="0"/>
            <a:cs typeface="Times New Roman" panose="02020603050405020304" pitchFamily="18" charset="0"/>
          </a:endParaRPr>
        </a:p>
      </dgm:t>
    </dgm:pt>
    <dgm:pt modelId="{A4204E09-F957-4CCD-9E95-9009FBCB2C2E}">
      <dgm:prSet phldrT="[Texte]" custT="1"/>
      <dgm:spPr/>
      <dgm:t>
        <a:bodyPr/>
        <a:lstStyle/>
        <a:p>
          <a:r>
            <a:rPr lang="fr-FR" sz="2800" b="1" i="0" u="none" dirty="0">
              <a:latin typeface="Times New Roman" panose="02020603050405020304" pitchFamily="18" charset="0"/>
              <a:cs typeface="Times New Roman" panose="02020603050405020304" pitchFamily="18" charset="0"/>
            </a:rPr>
            <a:t>Éviter les transferts aux milieux aquatiques</a:t>
          </a:r>
          <a:endParaRPr lang="fr-FR" sz="2800" dirty="0">
            <a:latin typeface="Times New Roman" panose="02020603050405020304" pitchFamily="18" charset="0"/>
            <a:cs typeface="Times New Roman" panose="02020603050405020304" pitchFamily="18" charset="0"/>
          </a:endParaRPr>
        </a:p>
      </dgm:t>
    </dgm:pt>
    <dgm:pt modelId="{B0B39C1D-3A3F-48B2-8B46-CDD12B1F2ADD}" type="parTrans" cxnId="{6603EC7E-9B36-44A3-96BE-77684897B979}">
      <dgm:prSet/>
      <dgm:spPr/>
      <dgm:t>
        <a:bodyPr/>
        <a:lstStyle/>
        <a:p>
          <a:endParaRPr lang="fr-FR" sz="2400">
            <a:latin typeface="Times New Roman" panose="02020603050405020304" pitchFamily="18" charset="0"/>
            <a:cs typeface="Times New Roman" panose="02020603050405020304" pitchFamily="18" charset="0"/>
          </a:endParaRPr>
        </a:p>
      </dgm:t>
    </dgm:pt>
    <dgm:pt modelId="{50B7BDFB-1187-46AC-9D92-B4DF8F4FF16A}" type="sibTrans" cxnId="{6603EC7E-9B36-44A3-96BE-77684897B979}">
      <dgm:prSet/>
      <dgm:spPr/>
      <dgm:t>
        <a:bodyPr/>
        <a:lstStyle/>
        <a:p>
          <a:endParaRPr lang="fr-FR" sz="2400">
            <a:latin typeface="Times New Roman" panose="02020603050405020304" pitchFamily="18" charset="0"/>
            <a:cs typeface="Times New Roman" panose="02020603050405020304" pitchFamily="18" charset="0"/>
          </a:endParaRPr>
        </a:p>
      </dgm:t>
    </dgm:pt>
    <dgm:pt modelId="{8E388129-298A-4A35-B092-84D080237BCF}">
      <dgm:prSet phldrT="[Texte]" custT="1"/>
      <dgm:spPr/>
      <dgm:t>
        <a:bodyPr/>
        <a:lstStyle/>
        <a:p>
          <a:r>
            <a:rPr lang="fr-FR" sz="2800" b="1" i="0" u="none" dirty="0">
              <a:latin typeface="Times New Roman" panose="02020603050405020304" pitchFamily="18" charset="0"/>
              <a:cs typeface="Times New Roman" panose="02020603050405020304" pitchFamily="18" charset="0"/>
            </a:rPr>
            <a:t>Encadrer ou interdire l’usage de substances dangereuses</a:t>
          </a:r>
          <a:endParaRPr lang="fr-FR" sz="2800" dirty="0">
            <a:latin typeface="Times New Roman" panose="02020603050405020304" pitchFamily="18" charset="0"/>
            <a:cs typeface="Times New Roman" panose="02020603050405020304" pitchFamily="18" charset="0"/>
          </a:endParaRPr>
        </a:p>
      </dgm:t>
    </dgm:pt>
    <dgm:pt modelId="{AF816B63-FED2-4EDA-8C9E-D54D6F1F1420}" type="parTrans" cxnId="{FB162EA0-5BAA-40D5-A6BC-85F02E613729}">
      <dgm:prSet/>
      <dgm:spPr/>
      <dgm:t>
        <a:bodyPr/>
        <a:lstStyle/>
        <a:p>
          <a:endParaRPr lang="fr-FR" sz="2400">
            <a:latin typeface="Times New Roman" panose="02020603050405020304" pitchFamily="18" charset="0"/>
            <a:cs typeface="Times New Roman" panose="02020603050405020304" pitchFamily="18" charset="0"/>
          </a:endParaRPr>
        </a:p>
      </dgm:t>
    </dgm:pt>
    <dgm:pt modelId="{DEEEAE0E-AAC3-4DE7-AD19-DEBEED0C761D}" type="sibTrans" cxnId="{FB162EA0-5BAA-40D5-A6BC-85F02E613729}">
      <dgm:prSet/>
      <dgm:spPr/>
      <dgm:t>
        <a:bodyPr/>
        <a:lstStyle/>
        <a:p>
          <a:endParaRPr lang="fr-FR" sz="2400">
            <a:latin typeface="Times New Roman" panose="02020603050405020304" pitchFamily="18" charset="0"/>
            <a:cs typeface="Times New Roman" panose="02020603050405020304" pitchFamily="18" charset="0"/>
          </a:endParaRPr>
        </a:p>
      </dgm:t>
    </dgm:pt>
    <dgm:pt modelId="{BC850F34-7891-46B3-9364-29516652DE0E}">
      <dgm:prSet phldrT="[Texte]" custT="1"/>
      <dgm:spPr/>
      <dgm:t>
        <a:bodyPr/>
        <a:lstStyle/>
        <a:p>
          <a:r>
            <a:rPr lang="fr-FR" sz="2800" b="1" i="0" u="none">
              <a:latin typeface="Times New Roman" panose="02020603050405020304" pitchFamily="18" charset="0"/>
              <a:cs typeface="Times New Roman" panose="02020603050405020304" pitchFamily="18" charset="0"/>
            </a:rPr>
            <a:t>Protéger les captages d’eau</a:t>
          </a:r>
          <a:endParaRPr lang="fr-FR" sz="2800" dirty="0">
            <a:latin typeface="Times New Roman" panose="02020603050405020304" pitchFamily="18" charset="0"/>
            <a:cs typeface="Times New Roman" panose="02020603050405020304" pitchFamily="18" charset="0"/>
          </a:endParaRPr>
        </a:p>
      </dgm:t>
    </dgm:pt>
    <dgm:pt modelId="{F0AB31DD-50EC-4995-B63F-F0711AD695ED}" type="parTrans" cxnId="{08258BF1-BE99-431A-8F24-6D13DDC7F006}">
      <dgm:prSet/>
      <dgm:spPr/>
      <dgm:t>
        <a:bodyPr/>
        <a:lstStyle/>
        <a:p>
          <a:endParaRPr lang="fr-FR" sz="2400">
            <a:latin typeface="Times New Roman" panose="02020603050405020304" pitchFamily="18" charset="0"/>
            <a:cs typeface="Times New Roman" panose="02020603050405020304" pitchFamily="18" charset="0"/>
          </a:endParaRPr>
        </a:p>
      </dgm:t>
    </dgm:pt>
    <dgm:pt modelId="{6ADCDD6D-8D35-40B9-8D27-A4F007235F4A}" type="sibTrans" cxnId="{08258BF1-BE99-431A-8F24-6D13DDC7F006}">
      <dgm:prSet/>
      <dgm:spPr/>
      <dgm:t>
        <a:bodyPr/>
        <a:lstStyle/>
        <a:p>
          <a:endParaRPr lang="fr-FR" sz="2400">
            <a:latin typeface="Times New Roman" panose="02020603050405020304" pitchFamily="18" charset="0"/>
            <a:cs typeface="Times New Roman" panose="02020603050405020304" pitchFamily="18" charset="0"/>
          </a:endParaRPr>
        </a:p>
      </dgm:t>
    </dgm:pt>
    <dgm:pt modelId="{8891434B-551B-41B2-8384-0358F95A9285}" type="pres">
      <dgm:prSet presAssocID="{DDBFC25D-D6D5-4791-9BBB-C688609745E0}" presName="linear" presStyleCnt="0">
        <dgm:presLayoutVars>
          <dgm:dir/>
          <dgm:animLvl val="lvl"/>
          <dgm:resizeHandles val="exact"/>
        </dgm:presLayoutVars>
      </dgm:prSet>
      <dgm:spPr/>
    </dgm:pt>
    <dgm:pt modelId="{54DB831B-8034-4882-B0FF-06FF69FE1379}" type="pres">
      <dgm:prSet presAssocID="{819E0AB3-8301-4781-BC7D-FDFC54F93F94}" presName="parentLin" presStyleCnt="0"/>
      <dgm:spPr/>
    </dgm:pt>
    <dgm:pt modelId="{26AC8BFB-1CE4-4BB3-8036-2C6B03C15D31}" type="pres">
      <dgm:prSet presAssocID="{819E0AB3-8301-4781-BC7D-FDFC54F93F94}" presName="parentLeftMargin" presStyleLbl="node1" presStyleIdx="0" presStyleCnt="5"/>
      <dgm:spPr/>
    </dgm:pt>
    <dgm:pt modelId="{6DF22CE0-A51B-4A1D-AE85-4DDC8817091F}" type="pres">
      <dgm:prSet presAssocID="{819E0AB3-8301-4781-BC7D-FDFC54F93F94}" presName="parentText" presStyleLbl="node1" presStyleIdx="0" presStyleCnt="5" custScaleX="128121">
        <dgm:presLayoutVars>
          <dgm:chMax val="0"/>
          <dgm:bulletEnabled val="1"/>
        </dgm:presLayoutVars>
      </dgm:prSet>
      <dgm:spPr/>
    </dgm:pt>
    <dgm:pt modelId="{9B9CA02F-F6A9-4217-9C0C-46B164E4538C}" type="pres">
      <dgm:prSet presAssocID="{819E0AB3-8301-4781-BC7D-FDFC54F93F94}" presName="negativeSpace" presStyleCnt="0"/>
      <dgm:spPr/>
    </dgm:pt>
    <dgm:pt modelId="{9FB6E9B9-9F18-47CF-8DE7-E99860A90FF0}" type="pres">
      <dgm:prSet presAssocID="{819E0AB3-8301-4781-BC7D-FDFC54F93F94}" presName="childText" presStyleLbl="conFgAcc1" presStyleIdx="0" presStyleCnt="5">
        <dgm:presLayoutVars>
          <dgm:bulletEnabled val="1"/>
        </dgm:presLayoutVars>
      </dgm:prSet>
      <dgm:spPr/>
    </dgm:pt>
    <dgm:pt modelId="{0A00DA21-8CA8-4A79-ABCE-D7985F5419F4}" type="pres">
      <dgm:prSet presAssocID="{D94C2C93-C0F4-4AD9-B870-D6A817FCC623}" presName="spaceBetweenRectangles" presStyleCnt="0"/>
      <dgm:spPr/>
    </dgm:pt>
    <dgm:pt modelId="{31E87446-3CA9-4FAD-B80E-A8B93E7A039F}" type="pres">
      <dgm:prSet presAssocID="{261E1357-3CD1-40E4-9316-B5FC1A4DC03B}" presName="parentLin" presStyleCnt="0"/>
      <dgm:spPr/>
    </dgm:pt>
    <dgm:pt modelId="{8E6904E4-6F0F-484F-AF36-F7A4B751F67C}" type="pres">
      <dgm:prSet presAssocID="{261E1357-3CD1-40E4-9316-B5FC1A4DC03B}" presName="parentLeftMargin" presStyleLbl="node1" presStyleIdx="0" presStyleCnt="5"/>
      <dgm:spPr/>
    </dgm:pt>
    <dgm:pt modelId="{C66B7925-A8F6-445A-84CD-BDA603CDD024}" type="pres">
      <dgm:prSet presAssocID="{261E1357-3CD1-40E4-9316-B5FC1A4DC03B}" presName="parentText" presStyleLbl="node1" presStyleIdx="1" presStyleCnt="5" custScaleX="106874">
        <dgm:presLayoutVars>
          <dgm:chMax val="0"/>
          <dgm:bulletEnabled val="1"/>
        </dgm:presLayoutVars>
      </dgm:prSet>
      <dgm:spPr/>
    </dgm:pt>
    <dgm:pt modelId="{42BBCFC1-72A7-4EFF-8DE5-40DB0A68EE96}" type="pres">
      <dgm:prSet presAssocID="{261E1357-3CD1-40E4-9316-B5FC1A4DC03B}" presName="negativeSpace" presStyleCnt="0"/>
      <dgm:spPr/>
    </dgm:pt>
    <dgm:pt modelId="{D16824F3-807A-45B4-BFBD-B5AE538F154C}" type="pres">
      <dgm:prSet presAssocID="{261E1357-3CD1-40E4-9316-B5FC1A4DC03B}" presName="childText" presStyleLbl="conFgAcc1" presStyleIdx="1" presStyleCnt="5">
        <dgm:presLayoutVars>
          <dgm:bulletEnabled val="1"/>
        </dgm:presLayoutVars>
      </dgm:prSet>
      <dgm:spPr/>
    </dgm:pt>
    <dgm:pt modelId="{1CF64163-0B3D-4E66-8276-D938B02C1D7F}" type="pres">
      <dgm:prSet presAssocID="{65E93A36-35F2-48A9-B5C4-364A9F1FD951}" presName="spaceBetweenRectangles" presStyleCnt="0"/>
      <dgm:spPr/>
    </dgm:pt>
    <dgm:pt modelId="{24A29743-7F15-4846-B6CB-A3254C7BB305}" type="pres">
      <dgm:prSet presAssocID="{A4204E09-F957-4CCD-9E95-9009FBCB2C2E}" presName="parentLin" presStyleCnt="0"/>
      <dgm:spPr/>
    </dgm:pt>
    <dgm:pt modelId="{6F6AECD6-F846-4085-8C3A-871288FD4298}" type="pres">
      <dgm:prSet presAssocID="{A4204E09-F957-4CCD-9E95-9009FBCB2C2E}" presName="parentLeftMargin" presStyleLbl="node1" presStyleIdx="1" presStyleCnt="5"/>
      <dgm:spPr/>
    </dgm:pt>
    <dgm:pt modelId="{9D526A93-E95E-4D22-B9D6-142BC864E35F}" type="pres">
      <dgm:prSet presAssocID="{A4204E09-F957-4CCD-9E95-9009FBCB2C2E}" presName="parentText" presStyleLbl="node1" presStyleIdx="2" presStyleCnt="5" custScaleX="107341">
        <dgm:presLayoutVars>
          <dgm:chMax val="0"/>
          <dgm:bulletEnabled val="1"/>
        </dgm:presLayoutVars>
      </dgm:prSet>
      <dgm:spPr/>
    </dgm:pt>
    <dgm:pt modelId="{67170417-5429-4DAE-9F40-583EB53CD3CF}" type="pres">
      <dgm:prSet presAssocID="{A4204E09-F957-4CCD-9E95-9009FBCB2C2E}" presName="negativeSpace" presStyleCnt="0"/>
      <dgm:spPr/>
    </dgm:pt>
    <dgm:pt modelId="{AE6194FE-78EE-4B5E-B108-4FCE7C81877F}" type="pres">
      <dgm:prSet presAssocID="{A4204E09-F957-4CCD-9E95-9009FBCB2C2E}" presName="childText" presStyleLbl="conFgAcc1" presStyleIdx="2" presStyleCnt="5">
        <dgm:presLayoutVars>
          <dgm:bulletEnabled val="1"/>
        </dgm:presLayoutVars>
      </dgm:prSet>
      <dgm:spPr/>
    </dgm:pt>
    <dgm:pt modelId="{A53868CF-1F67-4788-8DC8-468FEEEAD6DD}" type="pres">
      <dgm:prSet presAssocID="{50B7BDFB-1187-46AC-9D92-B4DF8F4FF16A}" presName="spaceBetweenRectangles" presStyleCnt="0"/>
      <dgm:spPr/>
    </dgm:pt>
    <dgm:pt modelId="{C92BB603-C435-42C5-BA18-D3D51CD285EC}" type="pres">
      <dgm:prSet presAssocID="{8E388129-298A-4A35-B092-84D080237BCF}" presName="parentLin" presStyleCnt="0"/>
      <dgm:spPr/>
    </dgm:pt>
    <dgm:pt modelId="{6DF97F6E-E20F-46D9-8DFD-363E428423CB}" type="pres">
      <dgm:prSet presAssocID="{8E388129-298A-4A35-B092-84D080237BCF}" presName="parentLeftMargin" presStyleLbl="node1" presStyleIdx="2" presStyleCnt="5"/>
      <dgm:spPr/>
    </dgm:pt>
    <dgm:pt modelId="{1FAAC9FD-C63E-4E2C-86E7-CEF5A3C3F105}" type="pres">
      <dgm:prSet presAssocID="{8E388129-298A-4A35-B092-84D080237BCF}" presName="parentText" presStyleLbl="node1" presStyleIdx="3" presStyleCnt="5" custScaleX="134189">
        <dgm:presLayoutVars>
          <dgm:chMax val="0"/>
          <dgm:bulletEnabled val="1"/>
        </dgm:presLayoutVars>
      </dgm:prSet>
      <dgm:spPr/>
    </dgm:pt>
    <dgm:pt modelId="{E0583434-54D9-4F9B-9E94-3ABA7D26FE17}" type="pres">
      <dgm:prSet presAssocID="{8E388129-298A-4A35-B092-84D080237BCF}" presName="negativeSpace" presStyleCnt="0"/>
      <dgm:spPr/>
    </dgm:pt>
    <dgm:pt modelId="{6AE1893A-8A09-4CC0-9763-08FB42431671}" type="pres">
      <dgm:prSet presAssocID="{8E388129-298A-4A35-B092-84D080237BCF}" presName="childText" presStyleLbl="conFgAcc1" presStyleIdx="3" presStyleCnt="5">
        <dgm:presLayoutVars>
          <dgm:bulletEnabled val="1"/>
        </dgm:presLayoutVars>
      </dgm:prSet>
      <dgm:spPr/>
    </dgm:pt>
    <dgm:pt modelId="{1F7970F0-25D0-4CDF-BDD1-757E1C852869}" type="pres">
      <dgm:prSet presAssocID="{DEEEAE0E-AAC3-4DE7-AD19-DEBEED0C761D}" presName="spaceBetweenRectangles" presStyleCnt="0"/>
      <dgm:spPr/>
    </dgm:pt>
    <dgm:pt modelId="{C7523C99-33B7-4B17-AF77-429BC448FA7F}" type="pres">
      <dgm:prSet presAssocID="{BC850F34-7891-46B3-9364-29516652DE0E}" presName="parentLin" presStyleCnt="0"/>
      <dgm:spPr/>
    </dgm:pt>
    <dgm:pt modelId="{ACC2C83C-9A41-495D-BDED-1A8C867AC9C1}" type="pres">
      <dgm:prSet presAssocID="{BC850F34-7891-46B3-9364-29516652DE0E}" presName="parentLeftMargin" presStyleLbl="node1" presStyleIdx="3" presStyleCnt="5"/>
      <dgm:spPr/>
    </dgm:pt>
    <dgm:pt modelId="{C0944CD0-0CEF-4037-9A5F-E6C3BDAC490F}" type="pres">
      <dgm:prSet presAssocID="{BC850F34-7891-46B3-9364-29516652DE0E}" presName="parentText" presStyleLbl="node1" presStyleIdx="4" presStyleCnt="5" custScaleX="69672">
        <dgm:presLayoutVars>
          <dgm:chMax val="0"/>
          <dgm:bulletEnabled val="1"/>
        </dgm:presLayoutVars>
      </dgm:prSet>
      <dgm:spPr/>
    </dgm:pt>
    <dgm:pt modelId="{B0795F2C-E46D-4D40-804A-0E5A416E8927}" type="pres">
      <dgm:prSet presAssocID="{BC850F34-7891-46B3-9364-29516652DE0E}" presName="negativeSpace" presStyleCnt="0"/>
      <dgm:spPr/>
    </dgm:pt>
    <dgm:pt modelId="{D399333B-0058-4776-9834-D1ADD96C8E19}" type="pres">
      <dgm:prSet presAssocID="{BC850F34-7891-46B3-9364-29516652DE0E}" presName="childText" presStyleLbl="conFgAcc1" presStyleIdx="4" presStyleCnt="5">
        <dgm:presLayoutVars>
          <dgm:bulletEnabled val="1"/>
        </dgm:presLayoutVars>
      </dgm:prSet>
      <dgm:spPr/>
    </dgm:pt>
  </dgm:ptLst>
  <dgm:cxnLst>
    <dgm:cxn modelId="{613A3F28-DE69-4A18-9C1B-29B5D9E4B3A0}" type="presOf" srcId="{8E388129-298A-4A35-B092-84D080237BCF}" destId="{6DF97F6E-E20F-46D9-8DFD-363E428423CB}" srcOrd="0" destOrd="0" presId="urn:microsoft.com/office/officeart/2005/8/layout/list1"/>
    <dgm:cxn modelId="{CB0C9138-ABA6-41BF-A69B-0F3E866D7E06}" type="presOf" srcId="{BC850F34-7891-46B3-9364-29516652DE0E}" destId="{C0944CD0-0CEF-4037-9A5F-E6C3BDAC490F}" srcOrd="1" destOrd="0" presId="urn:microsoft.com/office/officeart/2005/8/layout/list1"/>
    <dgm:cxn modelId="{EE1A3B5A-D3CE-4A08-B26F-DC791B680A54}" type="presOf" srcId="{261E1357-3CD1-40E4-9316-B5FC1A4DC03B}" destId="{C66B7925-A8F6-445A-84CD-BDA603CDD024}" srcOrd="1" destOrd="0" presId="urn:microsoft.com/office/officeart/2005/8/layout/list1"/>
    <dgm:cxn modelId="{6603EC7E-9B36-44A3-96BE-77684897B979}" srcId="{DDBFC25D-D6D5-4791-9BBB-C688609745E0}" destId="{A4204E09-F957-4CCD-9E95-9009FBCB2C2E}" srcOrd="2" destOrd="0" parTransId="{B0B39C1D-3A3F-48B2-8B46-CDD12B1F2ADD}" sibTransId="{50B7BDFB-1187-46AC-9D92-B4DF8F4FF16A}"/>
    <dgm:cxn modelId="{4EC44083-0ADC-4720-BCAA-825B17BB97DB}" type="presOf" srcId="{A4204E09-F957-4CCD-9E95-9009FBCB2C2E}" destId="{6F6AECD6-F846-4085-8C3A-871288FD4298}" srcOrd="0" destOrd="0" presId="urn:microsoft.com/office/officeart/2005/8/layout/list1"/>
    <dgm:cxn modelId="{A0F56C85-6142-48D2-891B-2A6DA1459C76}" type="presOf" srcId="{DDBFC25D-D6D5-4791-9BBB-C688609745E0}" destId="{8891434B-551B-41B2-8384-0358F95A9285}" srcOrd="0" destOrd="0" presId="urn:microsoft.com/office/officeart/2005/8/layout/list1"/>
    <dgm:cxn modelId="{BFF6D18A-9944-40B1-AAF0-763A189C8690}" type="presOf" srcId="{819E0AB3-8301-4781-BC7D-FDFC54F93F94}" destId="{26AC8BFB-1CE4-4BB3-8036-2C6B03C15D31}" srcOrd="0" destOrd="0" presId="urn:microsoft.com/office/officeart/2005/8/layout/list1"/>
    <dgm:cxn modelId="{10F24393-1584-4687-8F21-85C399933124}" type="presOf" srcId="{819E0AB3-8301-4781-BC7D-FDFC54F93F94}" destId="{6DF22CE0-A51B-4A1D-AE85-4DDC8817091F}" srcOrd="1" destOrd="0" presId="urn:microsoft.com/office/officeart/2005/8/layout/list1"/>
    <dgm:cxn modelId="{FB645F9D-8CC5-4725-9F81-97B9F71E3529}" srcId="{DDBFC25D-D6D5-4791-9BBB-C688609745E0}" destId="{819E0AB3-8301-4781-BC7D-FDFC54F93F94}" srcOrd="0" destOrd="0" parTransId="{7AC9767A-BF19-455A-BF78-C485C65930B4}" sibTransId="{D94C2C93-C0F4-4AD9-B870-D6A817FCC623}"/>
    <dgm:cxn modelId="{FB162EA0-5BAA-40D5-A6BC-85F02E613729}" srcId="{DDBFC25D-D6D5-4791-9BBB-C688609745E0}" destId="{8E388129-298A-4A35-B092-84D080237BCF}" srcOrd="3" destOrd="0" parTransId="{AF816B63-FED2-4EDA-8C9E-D54D6F1F1420}" sibTransId="{DEEEAE0E-AAC3-4DE7-AD19-DEBEED0C761D}"/>
    <dgm:cxn modelId="{A23ED6B7-DBE0-49A2-829B-E1127DFFB383}" type="presOf" srcId="{BC850F34-7891-46B3-9364-29516652DE0E}" destId="{ACC2C83C-9A41-495D-BDED-1A8C867AC9C1}" srcOrd="0" destOrd="0" presId="urn:microsoft.com/office/officeart/2005/8/layout/list1"/>
    <dgm:cxn modelId="{FC15C0E0-9F2E-4A65-916A-0A75C2C08508}" type="presOf" srcId="{261E1357-3CD1-40E4-9316-B5FC1A4DC03B}" destId="{8E6904E4-6F0F-484F-AF36-F7A4B751F67C}" srcOrd="0" destOrd="0" presId="urn:microsoft.com/office/officeart/2005/8/layout/list1"/>
    <dgm:cxn modelId="{E96534E9-FE7C-4BB9-BB1C-C7B1E27385B8}" type="presOf" srcId="{8E388129-298A-4A35-B092-84D080237BCF}" destId="{1FAAC9FD-C63E-4E2C-86E7-CEF5A3C3F105}" srcOrd="1" destOrd="0" presId="urn:microsoft.com/office/officeart/2005/8/layout/list1"/>
    <dgm:cxn modelId="{08C8AEEE-7C15-4D20-A54A-FE566820A4B0}" srcId="{DDBFC25D-D6D5-4791-9BBB-C688609745E0}" destId="{261E1357-3CD1-40E4-9316-B5FC1A4DC03B}" srcOrd="1" destOrd="0" parTransId="{2412D988-36EB-4A0C-9EBF-747F0A070EB9}" sibTransId="{65E93A36-35F2-48A9-B5C4-364A9F1FD951}"/>
    <dgm:cxn modelId="{08258BF1-BE99-431A-8F24-6D13DDC7F006}" srcId="{DDBFC25D-D6D5-4791-9BBB-C688609745E0}" destId="{BC850F34-7891-46B3-9364-29516652DE0E}" srcOrd="4" destOrd="0" parTransId="{F0AB31DD-50EC-4995-B63F-F0711AD695ED}" sibTransId="{6ADCDD6D-8D35-40B9-8D27-A4F007235F4A}"/>
    <dgm:cxn modelId="{E2D00CF2-6E81-49F0-BFC3-D262D8C67A17}" type="presOf" srcId="{A4204E09-F957-4CCD-9E95-9009FBCB2C2E}" destId="{9D526A93-E95E-4D22-B9D6-142BC864E35F}" srcOrd="1" destOrd="0" presId="urn:microsoft.com/office/officeart/2005/8/layout/list1"/>
    <dgm:cxn modelId="{9DD9C4DF-F940-46A2-A678-39EC3BC939B4}" type="presParOf" srcId="{8891434B-551B-41B2-8384-0358F95A9285}" destId="{54DB831B-8034-4882-B0FF-06FF69FE1379}" srcOrd="0" destOrd="0" presId="urn:microsoft.com/office/officeart/2005/8/layout/list1"/>
    <dgm:cxn modelId="{4E63CE87-4B2A-41F1-8990-2BF88595450F}" type="presParOf" srcId="{54DB831B-8034-4882-B0FF-06FF69FE1379}" destId="{26AC8BFB-1CE4-4BB3-8036-2C6B03C15D31}" srcOrd="0" destOrd="0" presId="urn:microsoft.com/office/officeart/2005/8/layout/list1"/>
    <dgm:cxn modelId="{0EBCA686-647E-41A3-B72B-A3935736B9F9}" type="presParOf" srcId="{54DB831B-8034-4882-B0FF-06FF69FE1379}" destId="{6DF22CE0-A51B-4A1D-AE85-4DDC8817091F}" srcOrd="1" destOrd="0" presId="urn:microsoft.com/office/officeart/2005/8/layout/list1"/>
    <dgm:cxn modelId="{461817BF-504D-4263-9485-B57A92F4A763}" type="presParOf" srcId="{8891434B-551B-41B2-8384-0358F95A9285}" destId="{9B9CA02F-F6A9-4217-9C0C-46B164E4538C}" srcOrd="1" destOrd="0" presId="urn:microsoft.com/office/officeart/2005/8/layout/list1"/>
    <dgm:cxn modelId="{D00DAC3D-4E98-4430-A6A7-15C66C92978F}" type="presParOf" srcId="{8891434B-551B-41B2-8384-0358F95A9285}" destId="{9FB6E9B9-9F18-47CF-8DE7-E99860A90FF0}" srcOrd="2" destOrd="0" presId="urn:microsoft.com/office/officeart/2005/8/layout/list1"/>
    <dgm:cxn modelId="{788A347D-E830-4F92-BC8D-98278B4CD9F4}" type="presParOf" srcId="{8891434B-551B-41B2-8384-0358F95A9285}" destId="{0A00DA21-8CA8-4A79-ABCE-D7985F5419F4}" srcOrd="3" destOrd="0" presId="urn:microsoft.com/office/officeart/2005/8/layout/list1"/>
    <dgm:cxn modelId="{594B0081-0829-4EAD-85EB-DF1728828718}" type="presParOf" srcId="{8891434B-551B-41B2-8384-0358F95A9285}" destId="{31E87446-3CA9-4FAD-B80E-A8B93E7A039F}" srcOrd="4" destOrd="0" presId="urn:microsoft.com/office/officeart/2005/8/layout/list1"/>
    <dgm:cxn modelId="{59AF3B1C-3712-43C4-B84E-AAE47B7A38D3}" type="presParOf" srcId="{31E87446-3CA9-4FAD-B80E-A8B93E7A039F}" destId="{8E6904E4-6F0F-484F-AF36-F7A4B751F67C}" srcOrd="0" destOrd="0" presId="urn:microsoft.com/office/officeart/2005/8/layout/list1"/>
    <dgm:cxn modelId="{1CBF1DE3-FBC2-44A9-8892-10FA2E95EEBF}" type="presParOf" srcId="{31E87446-3CA9-4FAD-B80E-A8B93E7A039F}" destId="{C66B7925-A8F6-445A-84CD-BDA603CDD024}" srcOrd="1" destOrd="0" presId="urn:microsoft.com/office/officeart/2005/8/layout/list1"/>
    <dgm:cxn modelId="{66742767-CFFA-4001-99DB-A65A2416CDD0}" type="presParOf" srcId="{8891434B-551B-41B2-8384-0358F95A9285}" destId="{42BBCFC1-72A7-4EFF-8DE5-40DB0A68EE96}" srcOrd="5" destOrd="0" presId="urn:microsoft.com/office/officeart/2005/8/layout/list1"/>
    <dgm:cxn modelId="{1926C559-DA8D-4A8D-8448-BDF84358F143}" type="presParOf" srcId="{8891434B-551B-41B2-8384-0358F95A9285}" destId="{D16824F3-807A-45B4-BFBD-B5AE538F154C}" srcOrd="6" destOrd="0" presId="urn:microsoft.com/office/officeart/2005/8/layout/list1"/>
    <dgm:cxn modelId="{46D4941D-A288-4172-8C8B-F8E42E2A0748}" type="presParOf" srcId="{8891434B-551B-41B2-8384-0358F95A9285}" destId="{1CF64163-0B3D-4E66-8276-D938B02C1D7F}" srcOrd="7" destOrd="0" presId="urn:microsoft.com/office/officeart/2005/8/layout/list1"/>
    <dgm:cxn modelId="{EB370AA6-E384-4C81-AF0A-86356E2252D1}" type="presParOf" srcId="{8891434B-551B-41B2-8384-0358F95A9285}" destId="{24A29743-7F15-4846-B6CB-A3254C7BB305}" srcOrd="8" destOrd="0" presId="urn:microsoft.com/office/officeart/2005/8/layout/list1"/>
    <dgm:cxn modelId="{EE088ACD-278B-41E2-B234-2D25C3537CD2}" type="presParOf" srcId="{24A29743-7F15-4846-B6CB-A3254C7BB305}" destId="{6F6AECD6-F846-4085-8C3A-871288FD4298}" srcOrd="0" destOrd="0" presId="urn:microsoft.com/office/officeart/2005/8/layout/list1"/>
    <dgm:cxn modelId="{0DB1494D-6720-4EB8-ADE8-7D7FEA1E6A9F}" type="presParOf" srcId="{24A29743-7F15-4846-B6CB-A3254C7BB305}" destId="{9D526A93-E95E-4D22-B9D6-142BC864E35F}" srcOrd="1" destOrd="0" presId="urn:microsoft.com/office/officeart/2005/8/layout/list1"/>
    <dgm:cxn modelId="{2EFDE00A-D4BA-4DF5-97E0-221544A26E26}" type="presParOf" srcId="{8891434B-551B-41B2-8384-0358F95A9285}" destId="{67170417-5429-4DAE-9F40-583EB53CD3CF}" srcOrd="9" destOrd="0" presId="urn:microsoft.com/office/officeart/2005/8/layout/list1"/>
    <dgm:cxn modelId="{75B7ED3E-D0EF-4B92-8AB8-F44C23B0CE9A}" type="presParOf" srcId="{8891434B-551B-41B2-8384-0358F95A9285}" destId="{AE6194FE-78EE-4B5E-B108-4FCE7C81877F}" srcOrd="10" destOrd="0" presId="urn:microsoft.com/office/officeart/2005/8/layout/list1"/>
    <dgm:cxn modelId="{76561337-FA88-462F-9717-59B3819ACF8F}" type="presParOf" srcId="{8891434B-551B-41B2-8384-0358F95A9285}" destId="{A53868CF-1F67-4788-8DC8-468FEEEAD6DD}" srcOrd="11" destOrd="0" presId="urn:microsoft.com/office/officeart/2005/8/layout/list1"/>
    <dgm:cxn modelId="{097ED55D-0752-4857-A2A9-722C63684D72}" type="presParOf" srcId="{8891434B-551B-41B2-8384-0358F95A9285}" destId="{C92BB603-C435-42C5-BA18-D3D51CD285EC}" srcOrd="12" destOrd="0" presId="urn:microsoft.com/office/officeart/2005/8/layout/list1"/>
    <dgm:cxn modelId="{FACDF408-9547-493B-A408-8D98D97D4E93}" type="presParOf" srcId="{C92BB603-C435-42C5-BA18-D3D51CD285EC}" destId="{6DF97F6E-E20F-46D9-8DFD-363E428423CB}" srcOrd="0" destOrd="0" presId="urn:microsoft.com/office/officeart/2005/8/layout/list1"/>
    <dgm:cxn modelId="{3328FEA1-7D65-4D4D-8ED8-9F481CCF87DB}" type="presParOf" srcId="{C92BB603-C435-42C5-BA18-D3D51CD285EC}" destId="{1FAAC9FD-C63E-4E2C-86E7-CEF5A3C3F105}" srcOrd="1" destOrd="0" presId="urn:microsoft.com/office/officeart/2005/8/layout/list1"/>
    <dgm:cxn modelId="{EB12FA04-076A-4E1B-8BA0-50A15666B37A}" type="presParOf" srcId="{8891434B-551B-41B2-8384-0358F95A9285}" destId="{E0583434-54D9-4F9B-9E94-3ABA7D26FE17}" srcOrd="13" destOrd="0" presId="urn:microsoft.com/office/officeart/2005/8/layout/list1"/>
    <dgm:cxn modelId="{00DBFC6F-1247-417B-BA16-0B4EF872748C}" type="presParOf" srcId="{8891434B-551B-41B2-8384-0358F95A9285}" destId="{6AE1893A-8A09-4CC0-9763-08FB42431671}" srcOrd="14" destOrd="0" presId="urn:microsoft.com/office/officeart/2005/8/layout/list1"/>
    <dgm:cxn modelId="{60C067EE-889E-4415-8653-2C32FC8CA7BA}" type="presParOf" srcId="{8891434B-551B-41B2-8384-0358F95A9285}" destId="{1F7970F0-25D0-4CDF-BDD1-757E1C852869}" srcOrd="15" destOrd="0" presId="urn:microsoft.com/office/officeart/2005/8/layout/list1"/>
    <dgm:cxn modelId="{3DE53EB1-7D3E-4AE5-BE98-BD50E2CEAE75}" type="presParOf" srcId="{8891434B-551B-41B2-8384-0358F95A9285}" destId="{C7523C99-33B7-4B17-AF77-429BC448FA7F}" srcOrd="16" destOrd="0" presId="urn:microsoft.com/office/officeart/2005/8/layout/list1"/>
    <dgm:cxn modelId="{E21EB521-6BBD-41D2-AC71-49876DCEC8A7}" type="presParOf" srcId="{C7523C99-33B7-4B17-AF77-429BC448FA7F}" destId="{ACC2C83C-9A41-495D-BDED-1A8C867AC9C1}" srcOrd="0" destOrd="0" presId="urn:microsoft.com/office/officeart/2005/8/layout/list1"/>
    <dgm:cxn modelId="{724D72B7-30C0-4D59-8978-1B223AAA2FC4}" type="presParOf" srcId="{C7523C99-33B7-4B17-AF77-429BC448FA7F}" destId="{C0944CD0-0CEF-4037-9A5F-E6C3BDAC490F}" srcOrd="1" destOrd="0" presId="urn:microsoft.com/office/officeart/2005/8/layout/list1"/>
    <dgm:cxn modelId="{2F7A317A-52D6-48A6-89F9-862384BE34B6}" type="presParOf" srcId="{8891434B-551B-41B2-8384-0358F95A9285}" destId="{B0795F2C-E46D-4D40-804A-0E5A416E8927}" srcOrd="17" destOrd="0" presId="urn:microsoft.com/office/officeart/2005/8/layout/list1"/>
    <dgm:cxn modelId="{C4A44DC9-63B3-43FA-B15F-D0DD898B1EDB}" type="presParOf" srcId="{8891434B-551B-41B2-8384-0358F95A9285}" destId="{D399333B-0058-4776-9834-D1ADD96C8E19}"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35046-8BB6-4966-B133-E5055BC501CE}">
      <dsp:nvSpPr>
        <dsp:cNvPr id="0" name=""/>
        <dsp:cNvSpPr/>
      </dsp:nvSpPr>
      <dsp:spPr>
        <a:xfrm>
          <a:off x="2241502" y="1586472"/>
          <a:ext cx="3582586" cy="3328458"/>
        </a:xfrm>
        <a:prstGeom prst="ellipse">
          <a:avLst/>
        </a:prstGeom>
        <a:solidFill>
          <a:schemeClr val="dk2">
            <a:alpha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fr-FR" sz="4000" kern="1200" dirty="0">
              <a:latin typeface="Times New Roman" panose="02020603050405020304" pitchFamily="18" charset="0"/>
              <a:cs typeface="Times New Roman" panose="02020603050405020304" pitchFamily="18" charset="0"/>
            </a:rPr>
            <a:t>Principaux constituants de l'eau usée </a:t>
          </a:r>
          <a:endParaRPr lang="fr-FR" sz="4000" kern="1200" dirty="0"/>
        </a:p>
      </dsp:txBody>
      <dsp:txXfrm>
        <a:off x="2766160" y="2073913"/>
        <a:ext cx="2533270" cy="2353576"/>
      </dsp:txXfrm>
    </dsp:sp>
    <dsp:sp modelId="{E2BE0FD0-8933-4874-9D2F-AB44BC9BECA6}">
      <dsp:nvSpPr>
        <dsp:cNvPr id="0" name=""/>
        <dsp:cNvSpPr/>
      </dsp:nvSpPr>
      <dsp:spPr>
        <a:xfrm>
          <a:off x="2993235" y="140571"/>
          <a:ext cx="2141530" cy="1664229"/>
        </a:xfrm>
        <a:prstGeom prst="ellipse">
          <a:avLst/>
        </a:prstGeom>
        <a:solidFill>
          <a:schemeClr val="dk2">
            <a:alpha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kern="1200" dirty="0">
              <a:latin typeface="Times New Roman" panose="02020603050405020304" pitchFamily="18" charset="0"/>
              <a:cs typeface="Times New Roman" panose="02020603050405020304" pitchFamily="18" charset="0"/>
            </a:rPr>
            <a:t>Les matières solides </a:t>
          </a:r>
          <a:endParaRPr lang="fr-FR" sz="2400" kern="1200" dirty="0"/>
        </a:p>
      </dsp:txBody>
      <dsp:txXfrm>
        <a:off x="3306855" y="384292"/>
        <a:ext cx="1514290" cy="1176787"/>
      </dsp:txXfrm>
    </dsp:sp>
    <dsp:sp modelId="{B61C2F11-7178-4193-B28F-DA7169596C83}">
      <dsp:nvSpPr>
        <dsp:cNvPr id="0" name=""/>
        <dsp:cNvSpPr/>
      </dsp:nvSpPr>
      <dsp:spPr>
        <a:xfrm>
          <a:off x="5312271" y="3599795"/>
          <a:ext cx="2289014" cy="1664229"/>
        </a:xfrm>
        <a:prstGeom prst="ellipse">
          <a:avLst/>
        </a:prstGeom>
        <a:solidFill>
          <a:schemeClr val="dk2">
            <a:alpha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kern="1200" dirty="0">
              <a:latin typeface="Times New Roman" panose="02020603050405020304" pitchFamily="18" charset="0"/>
              <a:cs typeface="Times New Roman" panose="02020603050405020304" pitchFamily="18" charset="0"/>
            </a:rPr>
            <a:t>Les produits organiques solubles</a:t>
          </a:r>
          <a:endParaRPr lang="fr-FR" sz="2400" kern="1200" dirty="0"/>
        </a:p>
      </dsp:txBody>
      <dsp:txXfrm>
        <a:off x="5647489" y="3843516"/>
        <a:ext cx="1618578" cy="1176787"/>
      </dsp:txXfrm>
    </dsp:sp>
    <dsp:sp modelId="{68C0877A-75A8-4359-86D0-7F1761BC262B}">
      <dsp:nvSpPr>
        <dsp:cNvPr id="0" name=""/>
        <dsp:cNvSpPr/>
      </dsp:nvSpPr>
      <dsp:spPr>
        <a:xfrm>
          <a:off x="709570" y="3571635"/>
          <a:ext cx="2164197" cy="1664229"/>
        </a:xfrm>
        <a:prstGeom prst="ellipse">
          <a:avLst/>
        </a:prstGeom>
        <a:solidFill>
          <a:schemeClr val="dk2">
            <a:alpha val="50000"/>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kern="1200" dirty="0">
              <a:latin typeface="Times New Roman" panose="02020603050405020304" pitchFamily="18" charset="0"/>
              <a:cs typeface="Times New Roman" panose="02020603050405020304" pitchFamily="18" charset="0"/>
            </a:rPr>
            <a:t>Les microbes pathogènes</a:t>
          </a:r>
          <a:endParaRPr lang="fr-FR" sz="2400" kern="1200" dirty="0"/>
        </a:p>
      </dsp:txBody>
      <dsp:txXfrm>
        <a:off x="1026509" y="3815356"/>
        <a:ext cx="1530319" cy="11767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B31313-B093-471C-8F2A-E1B34583B4F1}">
      <dsp:nvSpPr>
        <dsp:cNvPr id="0" name=""/>
        <dsp:cNvSpPr/>
      </dsp:nvSpPr>
      <dsp:spPr>
        <a:xfrm>
          <a:off x="3309004" y="10778"/>
          <a:ext cx="4514381" cy="1178318"/>
        </a:xfrm>
        <a:prstGeom prst="roundRect">
          <a:avLst/>
        </a:prstGeom>
        <a:gradFill rotWithShape="0">
          <a:gsLst>
            <a:gs pos="0">
              <a:srgbClr val="44546A">
                <a:hueOff val="0"/>
                <a:satOff val="0"/>
                <a:lumOff val="0"/>
                <a:alphaOff val="0"/>
                <a:satMod val="103000"/>
                <a:lumMod val="102000"/>
                <a:tint val="94000"/>
              </a:srgbClr>
            </a:gs>
            <a:gs pos="50000">
              <a:srgbClr val="44546A">
                <a:hueOff val="0"/>
                <a:satOff val="0"/>
                <a:lumOff val="0"/>
                <a:alphaOff val="0"/>
                <a:satMod val="110000"/>
                <a:lumMod val="100000"/>
                <a:shade val="100000"/>
              </a:srgbClr>
            </a:gs>
            <a:gs pos="100000">
              <a:srgbClr val="44546A">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dirty="0">
              <a:solidFill>
                <a:prstClr val="white"/>
              </a:solidFill>
              <a:latin typeface="Times New Roman" panose="02020603050405020304" pitchFamily="18" charset="0"/>
              <a:ea typeface="+mn-ea"/>
              <a:cs typeface="Times New Roman" panose="02020603050405020304" pitchFamily="18" charset="0"/>
            </a:rPr>
            <a:t>Les produits organiques solubles (désoxygénation des eaux)</a:t>
          </a:r>
        </a:p>
      </dsp:txBody>
      <dsp:txXfrm>
        <a:off x="3366525" y="68299"/>
        <a:ext cx="4399339" cy="1063276"/>
      </dsp:txXfrm>
    </dsp:sp>
    <dsp:sp modelId="{C53BDF66-AD6F-4D86-A51F-9EFF2E457485}">
      <dsp:nvSpPr>
        <dsp:cNvPr id="0" name=""/>
        <dsp:cNvSpPr/>
      </dsp:nvSpPr>
      <dsp:spPr>
        <a:xfrm>
          <a:off x="3994837" y="1103911"/>
          <a:ext cx="4033754" cy="4033754"/>
        </a:xfrm>
        <a:custGeom>
          <a:avLst/>
          <a:gdLst/>
          <a:ahLst/>
          <a:cxnLst/>
          <a:rect l="0" t="0" r="0" b="0"/>
          <a:pathLst>
            <a:path>
              <a:moveTo>
                <a:pt x="2770194" y="145966"/>
              </a:moveTo>
              <a:arcTo wR="2016877" hR="2016877" stAng="17515923" swAng="953530"/>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3C24DA36-FFD3-4E03-B922-58C6A6056265}">
      <dsp:nvSpPr>
        <dsp:cNvPr id="0" name=""/>
        <dsp:cNvSpPr/>
      </dsp:nvSpPr>
      <dsp:spPr>
        <a:xfrm>
          <a:off x="6992944" y="1646808"/>
          <a:ext cx="4069688" cy="188375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dirty="0">
              <a:latin typeface="Times New Roman" panose="02020603050405020304" pitchFamily="18" charset="0"/>
              <a:cs typeface="Times New Roman" panose="02020603050405020304" pitchFamily="18" charset="0"/>
            </a:rPr>
            <a:t>Les concentrations élevées des nutriments N et P (eutrophisation des cours d’eau)</a:t>
          </a:r>
        </a:p>
      </dsp:txBody>
      <dsp:txXfrm>
        <a:off x="7084901" y="1738765"/>
        <a:ext cx="3885774" cy="1699837"/>
      </dsp:txXfrm>
    </dsp:sp>
    <dsp:sp modelId="{A9922D56-C46B-4C07-97FA-5C17D59DCCFB}">
      <dsp:nvSpPr>
        <dsp:cNvPr id="0" name=""/>
        <dsp:cNvSpPr/>
      </dsp:nvSpPr>
      <dsp:spPr>
        <a:xfrm>
          <a:off x="3850014" y="-39485"/>
          <a:ext cx="4033754" cy="4033754"/>
        </a:xfrm>
        <a:custGeom>
          <a:avLst/>
          <a:gdLst/>
          <a:ahLst/>
          <a:cxnLst/>
          <a:rect l="0" t="0" r="0" b="0"/>
          <a:pathLst>
            <a:path>
              <a:moveTo>
                <a:pt x="3159236" y="3679048"/>
              </a:moveTo>
              <a:arcTo wR="2016877" hR="2016877" stAng="3330027" swAng="938210"/>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09771EB3-69C0-470B-8968-6DE5FC71684B}">
      <dsp:nvSpPr>
        <dsp:cNvPr id="0" name=""/>
        <dsp:cNvSpPr/>
      </dsp:nvSpPr>
      <dsp:spPr>
        <a:xfrm>
          <a:off x="3002335" y="3936687"/>
          <a:ext cx="4259770" cy="1219312"/>
        </a:xfrm>
        <a:prstGeom prst="roundRect">
          <a:avLst/>
        </a:prstGeom>
        <a:gradFill rotWithShape="0">
          <a:gsLst>
            <a:gs pos="0">
              <a:srgbClr val="44546A">
                <a:hueOff val="0"/>
                <a:satOff val="0"/>
                <a:lumOff val="0"/>
                <a:alphaOff val="0"/>
                <a:satMod val="103000"/>
                <a:lumMod val="102000"/>
                <a:tint val="94000"/>
              </a:srgbClr>
            </a:gs>
            <a:gs pos="50000">
              <a:srgbClr val="44546A">
                <a:hueOff val="0"/>
                <a:satOff val="0"/>
                <a:lumOff val="0"/>
                <a:alphaOff val="0"/>
                <a:satMod val="110000"/>
                <a:lumMod val="100000"/>
                <a:shade val="100000"/>
              </a:srgbClr>
            </a:gs>
            <a:gs pos="100000">
              <a:srgbClr val="44546A">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dirty="0">
              <a:solidFill>
                <a:prstClr val="white"/>
              </a:solidFill>
              <a:latin typeface="Times New Roman" panose="02020603050405020304" pitchFamily="18" charset="0"/>
              <a:ea typeface="+mn-ea"/>
              <a:cs typeface="Times New Roman" panose="02020603050405020304" pitchFamily="18" charset="0"/>
            </a:rPr>
            <a:t>Les concentrations élevées en métaux lourds (toxicité)</a:t>
          </a:r>
        </a:p>
      </dsp:txBody>
      <dsp:txXfrm>
        <a:off x="3061857" y="3996209"/>
        <a:ext cx="4140726" cy="1100268"/>
      </dsp:txXfrm>
    </dsp:sp>
    <dsp:sp modelId="{2F27BB81-DD65-4B83-B486-E1B45F853606}">
      <dsp:nvSpPr>
        <dsp:cNvPr id="0" name=""/>
        <dsp:cNvSpPr/>
      </dsp:nvSpPr>
      <dsp:spPr>
        <a:xfrm>
          <a:off x="2965099" y="61606"/>
          <a:ext cx="4033754" cy="4033754"/>
        </a:xfrm>
        <a:custGeom>
          <a:avLst/>
          <a:gdLst/>
          <a:ahLst/>
          <a:cxnLst/>
          <a:rect l="0" t="0" r="0" b="0"/>
          <a:pathLst>
            <a:path>
              <a:moveTo>
                <a:pt x="1102646" y="3814647"/>
              </a:moveTo>
              <a:arcTo wR="2016877" hR="2016877" stAng="7017298" swAng="740195"/>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0FB79438-7926-45F8-99BE-B6E3320990FF}">
      <dsp:nvSpPr>
        <dsp:cNvPr id="0" name=""/>
        <dsp:cNvSpPr/>
      </dsp:nvSpPr>
      <dsp:spPr>
        <a:xfrm>
          <a:off x="9022" y="1597490"/>
          <a:ext cx="4191695" cy="1947192"/>
        </a:xfrm>
        <a:prstGeom prst="roundRect">
          <a:avLst/>
        </a:prstGeom>
        <a:gradFill rotWithShape="0">
          <a:gsLst>
            <a:gs pos="0">
              <a:srgbClr val="44546A">
                <a:hueOff val="0"/>
                <a:satOff val="0"/>
                <a:lumOff val="0"/>
                <a:alphaOff val="0"/>
                <a:satMod val="103000"/>
                <a:lumMod val="102000"/>
                <a:tint val="94000"/>
              </a:srgbClr>
            </a:gs>
            <a:gs pos="50000">
              <a:srgbClr val="44546A">
                <a:hueOff val="0"/>
                <a:satOff val="0"/>
                <a:lumOff val="0"/>
                <a:alphaOff val="0"/>
                <a:satMod val="110000"/>
                <a:lumMod val="100000"/>
                <a:shade val="100000"/>
              </a:srgbClr>
            </a:gs>
            <a:gs pos="100000">
              <a:srgbClr val="44546A">
                <a:hueOff val="0"/>
                <a:satOff val="0"/>
                <a:lumOff val="0"/>
                <a:alphaOff val="0"/>
                <a:lumMod val="99000"/>
                <a:satMod val="120000"/>
                <a:shade val="78000"/>
              </a:srgb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dirty="0">
              <a:solidFill>
                <a:prstClr val="white"/>
              </a:solidFill>
              <a:latin typeface="Times New Roman" panose="02020603050405020304" pitchFamily="18" charset="0"/>
              <a:ea typeface="+mn-ea"/>
              <a:cs typeface="Times New Roman" panose="02020603050405020304" pitchFamily="18" charset="0"/>
            </a:rPr>
            <a:t>D'autres substances toxiques                        (médicaments, pesticides, herbicides, dissolvants excessifs, peintures et autres produits  chimiques ménagers)</a:t>
          </a:r>
        </a:p>
      </dsp:txBody>
      <dsp:txXfrm>
        <a:off x="104076" y="1692544"/>
        <a:ext cx="4001587" cy="1757084"/>
      </dsp:txXfrm>
    </dsp:sp>
    <dsp:sp modelId="{9847747B-4A0D-496D-98E6-9F4937379FC8}">
      <dsp:nvSpPr>
        <dsp:cNvPr id="0" name=""/>
        <dsp:cNvSpPr/>
      </dsp:nvSpPr>
      <dsp:spPr>
        <a:xfrm>
          <a:off x="3133151" y="1091955"/>
          <a:ext cx="4033754" cy="4033754"/>
        </a:xfrm>
        <a:custGeom>
          <a:avLst/>
          <a:gdLst/>
          <a:ahLst/>
          <a:cxnLst/>
          <a:rect l="0" t="0" r="0" b="0"/>
          <a:pathLst>
            <a:path>
              <a:moveTo>
                <a:pt x="809361" y="401420"/>
              </a:moveTo>
              <a:arcTo wR="2016877" hR="2016877" stAng="13993365" swAng="854001"/>
            </a:path>
          </a:pathLst>
        </a:custGeom>
        <a:noFill/>
        <a:ln w="6350" cap="flat" cmpd="sng" algn="ctr">
          <a:solidFill>
            <a:schemeClr val="dk2">
              <a:hueOff val="0"/>
              <a:satOff val="0"/>
              <a:lumOff val="0"/>
              <a:alphaOff val="0"/>
            </a:schemeClr>
          </a:solidFill>
          <a:prstDash val="solid"/>
          <a:miter lim="800000"/>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C8B9B5-5586-455E-8D92-A19AE9BD704A}">
      <dsp:nvSpPr>
        <dsp:cNvPr id="0" name=""/>
        <dsp:cNvSpPr/>
      </dsp:nvSpPr>
      <dsp:spPr>
        <a:xfrm>
          <a:off x="1084433" y="177619"/>
          <a:ext cx="2801937" cy="168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fr-FR" sz="2700" b="0" i="1" kern="1200" dirty="0">
              <a:latin typeface="Times New Roman" panose="02020603050405020304" pitchFamily="18" charset="0"/>
              <a:cs typeface="Times New Roman" panose="02020603050405020304" pitchFamily="18" charset="0"/>
            </a:rPr>
            <a:t>Eaux ménagères</a:t>
          </a:r>
          <a:endParaRPr lang="fr-FR" sz="2700" kern="1200" dirty="0">
            <a:latin typeface="Times New Roman" panose="02020603050405020304" pitchFamily="18" charset="0"/>
            <a:cs typeface="Times New Roman" panose="02020603050405020304" pitchFamily="18" charset="0"/>
          </a:endParaRPr>
        </a:p>
      </dsp:txBody>
      <dsp:txXfrm>
        <a:off x="1084433" y="177619"/>
        <a:ext cx="2801937" cy="1681162"/>
      </dsp:txXfrm>
    </dsp:sp>
    <dsp:sp modelId="{6D9EC8C2-078D-4C7D-8103-92F86F0E5F8B}">
      <dsp:nvSpPr>
        <dsp:cNvPr id="0" name=""/>
        <dsp:cNvSpPr/>
      </dsp:nvSpPr>
      <dsp:spPr>
        <a:xfrm>
          <a:off x="4220418" y="204534"/>
          <a:ext cx="2823148" cy="168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fr-FR" sz="2700" b="0" i="1" kern="1200" dirty="0">
              <a:latin typeface="Times New Roman" panose="02020603050405020304" pitchFamily="18" charset="0"/>
              <a:cs typeface="Times New Roman" panose="02020603050405020304" pitchFamily="18" charset="0"/>
            </a:rPr>
            <a:t>Eaux vannes</a:t>
          </a:r>
          <a:endParaRPr lang="fr-FR" sz="2700" kern="1200" dirty="0">
            <a:latin typeface="Times New Roman" panose="02020603050405020304" pitchFamily="18" charset="0"/>
            <a:cs typeface="Times New Roman" panose="02020603050405020304" pitchFamily="18" charset="0"/>
          </a:endParaRPr>
        </a:p>
      </dsp:txBody>
      <dsp:txXfrm>
        <a:off x="4220418" y="204534"/>
        <a:ext cx="2823148" cy="1681162"/>
      </dsp:txXfrm>
    </dsp:sp>
    <dsp:sp modelId="{A70D84A0-D1A6-49F9-AABC-6888B3783268}">
      <dsp:nvSpPr>
        <dsp:cNvPr id="0" name=""/>
        <dsp:cNvSpPr/>
      </dsp:nvSpPr>
      <dsp:spPr>
        <a:xfrm>
          <a:off x="1121965" y="1964033"/>
          <a:ext cx="2801937" cy="168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fr-FR" sz="2700" b="0" i="1" kern="1200" dirty="0">
              <a:latin typeface="Times New Roman" panose="02020603050405020304" pitchFamily="18" charset="0"/>
              <a:cs typeface="Times New Roman" panose="02020603050405020304" pitchFamily="18" charset="0"/>
            </a:rPr>
            <a:t>Eaux de service public</a:t>
          </a:r>
          <a:endParaRPr lang="fr-FR" sz="2700" kern="1200" dirty="0">
            <a:latin typeface="Times New Roman" panose="02020603050405020304" pitchFamily="18" charset="0"/>
            <a:cs typeface="Times New Roman" panose="02020603050405020304" pitchFamily="18" charset="0"/>
          </a:endParaRPr>
        </a:p>
      </dsp:txBody>
      <dsp:txXfrm>
        <a:off x="1121965" y="1964033"/>
        <a:ext cx="2801937" cy="1681162"/>
      </dsp:txXfrm>
    </dsp:sp>
    <dsp:sp modelId="{79C1848C-98C0-4DC2-9433-764264986372}">
      <dsp:nvSpPr>
        <dsp:cNvPr id="0" name=""/>
        <dsp:cNvSpPr/>
      </dsp:nvSpPr>
      <dsp:spPr>
        <a:xfrm>
          <a:off x="4204096" y="1964033"/>
          <a:ext cx="2801937" cy="168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fr-FR" sz="2700" b="0" i="1" kern="1200" dirty="0">
              <a:latin typeface="Times New Roman" panose="02020603050405020304" pitchFamily="18" charset="0"/>
              <a:cs typeface="Times New Roman" panose="02020603050405020304" pitchFamily="18" charset="0"/>
            </a:rPr>
            <a:t>Eaux Usées Industrielles (Effluents Usés Industriels) </a:t>
          </a:r>
          <a:endParaRPr lang="fr-FR" sz="2700" kern="1200" dirty="0">
            <a:latin typeface="Times New Roman" panose="02020603050405020304" pitchFamily="18" charset="0"/>
            <a:cs typeface="Times New Roman" panose="02020603050405020304" pitchFamily="18" charset="0"/>
          </a:endParaRPr>
        </a:p>
      </dsp:txBody>
      <dsp:txXfrm>
        <a:off x="4204096" y="1964033"/>
        <a:ext cx="2801937" cy="1681162"/>
      </dsp:txXfrm>
    </dsp:sp>
    <dsp:sp modelId="{5DA6E8E6-1E54-44D3-8E1B-3F947E5240DC}">
      <dsp:nvSpPr>
        <dsp:cNvPr id="0" name=""/>
        <dsp:cNvSpPr/>
      </dsp:nvSpPr>
      <dsp:spPr>
        <a:xfrm>
          <a:off x="1076994" y="3779717"/>
          <a:ext cx="2801937" cy="168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fr-FR" sz="2700" b="0" i="1" kern="1200" dirty="0">
              <a:latin typeface="Times New Roman" panose="02020603050405020304" pitchFamily="18" charset="0"/>
              <a:cs typeface="Times New Roman" panose="02020603050405020304" pitchFamily="18" charset="0"/>
            </a:rPr>
            <a:t>Eaux Pluviales</a:t>
          </a:r>
          <a:endParaRPr lang="fr-FR" sz="2700" kern="1200" dirty="0">
            <a:latin typeface="Times New Roman" panose="02020603050405020304" pitchFamily="18" charset="0"/>
            <a:cs typeface="Times New Roman" panose="02020603050405020304" pitchFamily="18" charset="0"/>
          </a:endParaRPr>
        </a:p>
      </dsp:txBody>
      <dsp:txXfrm>
        <a:off x="1076994" y="3779717"/>
        <a:ext cx="2801937" cy="16811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021A97-B4E0-4781-9968-0BBD898DC8B6}">
      <dsp:nvSpPr>
        <dsp:cNvPr id="0" name=""/>
        <dsp:cNvSpPr/>
      </dsp:nvSpPr>
      <dsp:spPr>
        <a:xfrm>
          <a:off x="3814489" y="1616240"/>
          <a:ext cx="249510" cy="1093092"/>
        </a:xfrm>
        <a:custGeom>
          <a:avLst/>
          <a:gdLst/>
          <a:ahLst/>
          <a:cxnLst/>
          <a:rect l="0" t="0" r="0" b="0"/>
          <a:pathLst>
            <a:path>
              <a:moveTo>
                <a:pt x="249510" y="0"/>
              </a:moveTo>
              <a:lnTo>
                <a:pt x="249510" y="1093092"/>
              </a:lnTo>
              <a:lnTo>
                <a:pt x="0" y="1093092"/>
              </a:lnTo>
            </a:path>
          </a:pathLst>
        </a:custGeom>
        <a:noFill/>
        <a:ln w="12700" cap="flat" cmpd="sng" algn="ctr">
          <a:solidFill>
            <a:schemeClr val="dk2">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C451847-B1D9-4A89-8AC0-42DB07247EDD}">
      <dsp:nvSpPr>
        <dsp:cNvPr id="0" name=""/>
        <dsp:cNvSpPr/>
      </dsp:nvSpPr>
      <dsp:spPr>
        <a:xfrm>
          <a:off x="4064000" y="1616240"/>
          <a:ext cx="2875309" cy="2186185"/>
        </a:xfrm>
        <a:custGeom>
          <a:avLst/>
          <a:gdLst/>
          <a:ahLst/>
          <a:cxnLst/>
          <a:rect l="0" t="0" r="0" b="0"/>
          <a:pathLst>
            <a:path>
              <a:moveTo>
                <a:pt x="0" y="0"/>
              </a:moveTo>
              <a:lnTo>
                <a:pt x="0" y="1936675"/>
              </a:lnTo>
              <a:lnTo>
                <a:pt x="2875309" y="1936675"/>
              </a:lnTo>
              <a:lnTo>
                <a:pt x="2875309" y="2186185"/>
              </a:lnTo>
            </a:path>
          </a:pathLst>
        </a:custGeom>
        <a:noFill/>
        <a:ln w="12700" cap="flat" cmpd="sng" algn="ctr">
          <a:solidFill>
            <a:schemeClr val="dk2">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67B393F-35BE-4DD2-A886-BFEA9F966B32}">
      <dsp:nvSpPr>
        <dsp:cNvPr id="0" name=""/>
        <dsp:cNvSpPr/>
      </dsp:nvSpPr>
      <dsp:spPr>
        <a:xfrm>
          <a:off x="4018280" y="1616240"/>
          <a:ext cx="91440" cy="2186185"/>
        </a:xfrm>
        <a:custGeom>
          <a:avLst/>
          <a:gdLst/>
          <a:ahLst/>
          <a:cxnLst/>
          <a:rect l="0" t="0" r="0" b="0"/>
          <a:pathLst>
            <a:path>
              <a:moveTo>
                <a:pt x="45720" y="0"/>
              </a:moveTo>
              <a:lnTo>
                <a:pt x="45720" y="2186185"/>
              </a:lnTo>
            </a:path>
          </a:pathLst>
        </a:custGeom>
        <a:noFill/>
        <a:ln w="12700" cap="flat" cmpd="sng" algn="ctr">
          <a:solidFill>
            <a:schemeClr val="dk2">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C645A35-EC81-473F-AD58-380D2DE8927E}">
      <dsp:nvSpPr>
        <dsp:cNvPr id="0" name=""/>
        <dsp:cNvSpPr/>
      </dsp:nvSpPr>
      <dsp:spPr>
        <a:xfrm>
          <a:off x="1188690" y="1616240"/>
          <a:ext cx="2875309" cy="2186185"/>
        </a:xfrm>
        <a:custGeom>
          <a:avLst/>
          <a:gdLst/>
          <a:ahLst/>
          <a:cxnLst/>
          <a:rect l="0" t="0" r="0" b="0"/>
          <a:pathLst>
            <a:path>
              <a:moveTo>
                <a:pt x="2875309" y="0"/>
              </a:moveTo>
              <a:lnTo>
                <a:pt x="2875309" y="1936675"/>
              </a:lnTo>
              <a:lnTo>
                <a:pt x="0" y="1936675"/>
              </a:lnTo>
              <a:lnTo>
                <a:pt x="0" y="2186185"/>
              </a:lnTo>
            </a:path>
          </a:pathLst>
        </a:custGeom>
        <a:noFill/>
        <a:ln w="12700" cap="flat" cmpd="sng" algn="ctr">
          <a:solidFill>
            <a:schemeClr val="dk2">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B59E47-2577-4CC8-8ECE-C6845E4CC255}">
      <dsp:nvSpPr>
        <dsp:cNvPr id="0" name=""/>
        <dsp:cNvSpPr/>
      </dsp:nvSpPr>
      <dsp:spPr>
        <a:xfrm>
          <a:off x="2875855" y="428096"/>
          <a:ext cx="2376289" cy="1188144"/>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FR" sz="2200" b="1" kern="1200" dirty="0">
              <a:latin typeface="Times New Roman" panose="02020603050405020304" pitchFamily="18" charset="0"/>
              <a:cs typeface="Times New Roman" panose="02020603050405020304" pitchFamily="18" charset="0"/>
            </a:rPr>
            <a:t>La mauvaise qualité de l’eau</a:t>
          </a:r>
        </a:p>
      </dsp:txBody>
      <dsp:txXfrm>
        <a:off x="2875855" y="428096"/>
        <a:ext cx="2376289" cy="1188144"/>
      </dsp:txXfrm>
    </dsp:sp>
    <dsp:sp modelId="{0B65C6D2-4473-4279-BE89-4071E5184216}">
      <dsp:nvSpPr>
        <dsp:cNvPr id="0" name=""/>
        <dsp:cNvSpPr/>
      </dsp:nvSpPr>
      <dsp:spPr>
        <a:xfrm>
          <a:off x="545" y="3802426"/>
          <a:ext cx="2376289" cy="1188144"/>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FR" sz="2200" b="1" kern="1200" dirty="0">
              <a:latin typeface="Times New Roman" panose="02020603050405020304" pitchFamily="18" charset="0"/>
              <a:cs typeface="Times New Roman" panose="02020603050405020304" pitchFamily="18" charset="0"/>
            </a:rPr>
            <a:t>La productivité agricole </a:t>
          </a:r>
        </a:p>
      </dsp:txBody>
      <dsp:txXfrm>
        <a:off x="545" y="3802426"/>
        <a:ext cx="2376289" cy="1188144"/>
      </dsp:txXfrm>
    </dsp:sp>
    <dsp:sp modelId="{7A868E41-485D-452C-AD7D-E0D4E1E6C3D6}">
      <dsp:nvSpPr>
        <dsp:cNvPr id="0" name=""/>
        <dsp:cNvSpPr/>
      </dsp:nvSpPr>
      <dsp:spPr>
        <a:xfrm>
          <a:off x="2875855" y="3802426"/>
          <a:ext cx="2376289" cy="1188144"/>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FR" sz="2200" b="1" kern="1200" dirty="0">
              <a:latin typeface="Times New Roman" panose="02020603050405020304" pitchFamily="18" charset="0"/>
              <a:cs typeface="Times New Roman" panose="02020603050405020304" pitchFamily="18" charset="0"/>
            </a:rPr>
            <a:t>Les activités économiques consommatrices d’eau</a:t>
          </a:r>
        </a:p>
      </dsp:txBody>
      <dsp:txXfrm>
        <a:off x="2875855" y="3802426"/>
        <a:ext cx="2376289" cy="1188144"/>
      </dsp:txXfrm>
    </dsp:sp>
    <dsp:sp modelId="{7FC442CD-924C-47E8-8236-E0C0E8B73727}">
      <dsp:nvSpPr>
        <dsp:cNvPr id="0" name=""/>
        <dsp:cNvSpPr/>
      </dsp:nvSpPr>
      <dsp:spPr>
        <a:xfrm>
          <a:off x="5751165" y="3802426"/>
          <a:ext cx="2376289" cy="1188144"/>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FR" sz="2200" b="1" kern="1200" dirty="0">
              <a:latin typeface="Times New Roman" panose="02020603050405020304" pitchFamily="18" charset="0"/>
              <a:cs typeface="Times New Roman" panose="02020603050405020304" pitchFamily="18" charset="0"/>
            </a:rPr>
            <a:t>L’exportation de certaines marchandises</a:t>
          </a:r>
        </a:p>
      </dsp:txBody>
      <dsp:txXfrm>
        <a:off x="5751165" y="3802426"/>
        <a:ext cx="2376289" cy="1188144"/>
      </dsp:txXfrm>
    </dsp:sp>
    <dsp:sp modelId="{74BA57E1-E5F0-4FE4-81A5-CED22ECDD95F}">
      <dsp:nvSpPr>
        <dsp:cNvPr id="0" name=""/>
        <dsp:cNvSpPr/>
      </dsp:nvSpPr>
      <dsp:spPr>
        <a:xfrm>
          <a:off x="1438200" y="2115261"/>
          <a:ext cx="2376289" cy="1188144"/>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fr-FR" sz="2200" b="1" kern="1200" dirty="0">
              <a:latin typeface="Times New Roman" panose="02020603050405020304" pitchFamily="18" charset="0"/>
              <a:cs typeface="Times New Roman" panose="02020603050405020304" pitchFamily="18" charset="0"/>
            </a:rPr>
            <a:t>Affecte</a:t>
          </a:r>
        </a:p>
      </dsp:txBody>
      <dsp:txXfrm>
        <a:off x="1438200" y="2115261"/>
        <a:ext cx="2376289" cy="11881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EF3458-D79D-45DC-8CEE-7938D10C1393}">
      <dsp:nvSpPr>
        <dsp:cNvPr id="0" name=""/>
        <dsp:cNvSpPr/>
      </dsp:nvSpPr>
      <dsp:spPr>
        <a:xfrm>
          <a:off x="805471" y="0"/>
          <a:ext cx="2016709" cy="2016709"/>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fr-FR" sz="2400" b="0" i="0" kern="1200" dirty="0">
              <a:latin typeface="Times New Roman" panose="02020603050405020304" pitchFamily="18" charset="0"/>
              <a:cs typeface="Times New Roman" panose="02020603050405020304" pitchFamily="18" charset="0"/>
            </a:rPr>
            <a:t>Nutriments</a:t>
          </a:r>
          <a:endParaRPr lang="fr-FR" sz="2400" kern="1200" dirty="0">
            <a:latin typeface="Times New Roman" panose="02020603050405020304" pitchFamily="18" charset="0"/>
            <a:cs typeface="Times New Roman" panose="02020603050405020304" pitchFamily="18" charset="0"/>
          </a:endParaRPr>
        </a:p>
      </dsp:txBody>
      <dsp:txXfrm>
        <a:off x="1100811" y="295340"/>
        <a:ext cx="1426029" cy="1426029"/>
      </dsp:txXfrm>
    </dsp:sp>
    <dsp:sp modelId="{99D38F85-025D-480C-B1BF-81A541BBF5E9}">
      <dsp:nvSpPr>
        <dsp:cNvPr id="0" name=""/>
        <dsp:cNvSpPr/>
      </dsp:nvSpPr>
      <dsp:spPr>
        <a:xfrm>
          <a:off x="2822180" y="0"/>
          <a:ext cx="2016709" cy="2016709"/>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fr-FR" sz="2800" b="0" i="0" kern="1200" dirty="0">
              <a:latin typeface="Times New Roman" panose="02020603050405020304" pitchFamily="18" charset="0"/>
              <a:cs typeface="Times New Roman" panose="02020603050405020304" pitchFamily="18" charset="0"/>
            </a:rPr>
            <a:t>Solides et autres </a:t>
          </a:r>
          <a:r>
            <a:rPr lang="fr-FR" sz="2000" b="0" i="0" kern="1200" dirty="0">
              <a:latin typeface="Times New Roman" panose="02020603050405020304" pitchFamily="18" charset="0"/>
              <a:cs typeface="Times New Roman" panose="02020603050405020304" pitchFamily="18" charset="0"/>
            </a:rPr>
            <a:t>contaminants</a:t>
          </a:r>
          <a:endParaRPr lang="fr-FR" sz="2000" kern="1200" dirty="0">
            <a:latin typeface="Times New Roman" panose="02020603050405020304" pitchFamily="18" charset="0"/>
            <a:cs typeface="Times New Roman" panose="02020603050405020304" pitchFamily="18" charset="0"/>
          </a:endParaRPr>
        </a:p>
      </dsp:txBody>
      <dsp:txXfrm>
        <a:off x="3117520" y="295340"/>
        <a:ext cx="1426029" cy="1426029"/>
      </dsp:txXfrm>
    </dsp:sp>
    <dsp:sp modelId="{814233BF-5EC0-428B-A24E-9E45854FDF27}">
      <dsp:nvSpPr>
        <dsp:cNvPr id="0" name=""/>
        <dsp:cNvSpPr/>
      </dsp:nvSpPr>
      <dsp:spPr>
        <a:xfrm>
          <a:off x="4838889" y="0"/>
          <a:ext cx="2016709" cy="2016709"/>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fr-FR" sz="2400" b="0" i="0" kern="1200" dirty="0">
              <a:latin typeface="Times New Roman" panose="02020603050405020304" pitchFamily="18" charset="0"/>
              <a:cs typeface="Times New Roman" panose="02020603050405020304" pitchFamily="18" charset="0"/>
            </a:rPr>
            <a:t>Agents pathogènes</a:t>
          </a:r>
          <a:endParaRPr lang="fr-FR" sz="2400" kern="1200" dirty="0">
            <a:latin typeface="Times New Roman" panose="02020603050405020304" pitchFamily="18" charset="0"/>
            <a:cs typeface="Times New Roman" panose="02020603050405020304" pitchFamily="18" charset="0"/>
          </a:endParaRPr>
        </a:p>
      </dsp:txBody>
      <dsp:txXfrm>
        <a:off x="5134229" y="295340"/>
        <a:ext cx="1426029" cy="1426029"/>
      </dsp:txXfrm>
    </dsp:sp>
    <dsp:sp modelId="{FDD40EE0-D049-4A82-931E-14F0BC18B4F0}">
      <dsp:nvSpPr>
        <dsp:cNvPr id="0" name=""/>
        <dsp:cNvSpPr/>
      </dsp:nvSpPr>
      <dsp:spPr>
        <a:xfrm>
          <a:off x="6855598" y="0"/>
          <a:ext cx="2016709" cy="2016709"/>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fr-FR" sz="2100" b="0" i="0" kern="1200" dirty="0">
              <a:latin typeface="Times New Roman" panose="02020603050405020304" pitchFamily="18" charset="0"/>
              <a:cs typeface="Times New Roman" panose="02020603050405020304" pitchFamily="18" charset="0"/>
            </a:rPr>
            <a:t>Perturbateurs endocriniens</a:t>
          </a:r>
          <a:endParaRPr lang="fr-FR" sz="2100" kern="1200" dirty="0">
            <a:latin typeface="Times New Roman" panose="02020603050405020304" pitchFamily="18" charset="0"/>
            <a:cs typeface="Times New Roman" panose="02020603050405020304" pitchFamily="18" charset="0"/>
          </a:endParaRPr>
        </a:p>
      </dsp:txBody>
      <dsp:txXfrm>
        <a:off x="7150938" y="295340"/>
        <a:ext cx="1426029" cy="14260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B6E9B9-9F18-47CF-8DE7-E99860A90FF0}">
      <dsp:nvSpPr>
        <dsp:cNvPr id="0" name=""/>
        <dsp:cNvSpPr/>
      </dsp:nvSpPr>
      <dsp:spPr>
        <a:xfrm>
          <a:off x="0" y="412575"/>
          <a:ext cx="9939607" cy="5544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DF22CE0-A51B-4A1D-AE85-4DDC8817091F}">
      <dsp:nvSpPr>
        <dsp:cNvPr id="0" name=""/>
        <dsp:cNvSpPr/>
      </dsp:nvSpPr>
      <dsp:spPr>
        <a:xfrm>
          <a:off x="496980" y="87855"/>
          <a:ext cx="8914306" cy="64944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985" tIns="0" rIns="262985" bIns="0" numCol="1" spcCol="1270" anchor="ctr" anchorCtr="0">
          <a:noAutofit/>
        </a:bodyPr>
        <a:lstStyle/>
        <a:p>
          <a:pPr marL="0" lvl="0" indent="0" algn="l" defTabSz="1244600">
            <a:lnSpc>
              <a:spcPct val="90000"/>
            </a:lnSpc>
            <a:spcBef>
              <a:spcPct val="0"/>
            </a:spcBef>
            <a:spcAft>
              <a:spcPct val="35000"/>
            </a:spcAft>
            <a:buNone/>
          </a:pPr>
          <a:r>
            <a:rPr lang="fr-FR" sz="2800" b="1" i="0" u="none" kern="1200" dirty="0">
              <a:latin typeface="Times New Roman" panose="02020603050405020304" pitchFamily="18" charset="0"/>
              <a:cs typeface="Times New Roman" panose="02020603050405020304" pitchFamily="18" charset="0"/>
            </a:rPr>
            <a:t>Réaliser une épuration des eaux avant leur rejet direct</a:t>
          </a:r>
          <a:endParaRPr lang="fr-FR" sz="2800" kern="1200" dirty="0">
            <a:latin typeface="Times New Roman" panose="02020603050405020304" pitchFamily="18" charset="0"/>
            <a:cs typeface="Times New Roman" panose="02020603050405020304" pitchFamily="18" charset="0"/>
          </a:endParaRPr>
        </a:p>
      </dsp:txBody>
      <dsp:txXfrm>
        <a:off x="528683" y="119558"/>
        <a:ext cx="8850900" cy="586034"/>
      </dsp:txXfrm>
    </dsp:sp>
    <dsp:sp modelId="{D16824F3-807A-45B4-BFBD-B5AE538F154C}">
      <dsp:nvSpPr>
        <dsp:cNvPr id="0" name=""/>
        <dsp:cNvSpPr/>
      </dsp:nvSpPr>
      <dsp:spPr>
        <a:xfrm>
          <a:off x="0" y="1410495"/>
          <a:ext cx="9939607" cy="5544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6B7925-A8F6-445A-84CD-BDA603CDD024}">
      <dsp:nvSpPr>
        <dsp:cNvPr id="0" name=""/>
        <dsp:cNvSpPr/>
      </dsp:nvSpPr>
      <dsp:spPr>
        <a:xfrm>
          <a:off x="496980" y="1085776"/>
          <a:ext cx="7435998" cy="64944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985" tIns="0" rIns="262985" bIns="0" numCol="1" spcCol="1270" anchor="ctr" anchorCtr="0">
          <a:noAutofit/>
        </a:bodyPr>
        <a:lstStyle/>
        <a:p>
          <a:pPr marL="0" lvl="0" indent="0" algn="l" defTabSz="1244600">
            <a:lnSpc>
              <a:spcPct val="90000"/>
            </a:lnSpc>
            <a:spcBef>
              <a:spcPct val="0"/>
            </a:spcBef>
            <a:spcAft>
              <a:spcPct val="35000"/>
            </a:spcAft>
            <a:buNone/>
          </a:pPr>
          <a:r>
            <a:rPr lang="fr-FR" sz="2800" b="1" i="0" u="none" kern="1200" dirty="0">
              <a:latin typeface="Times New Roman" panose="02020603050405020304" pitchFamily="18" charset="0"/>
              <a:cs typeface="Times New Roman" panose="02020603050405020304" pitchFamily="18" charset="0"/>
            </a:rPr>
            <a:t>Réduire les risques de pollution accidentelle</a:t>
          </a:r>
          <a:endParaRPr lang="fr-FR" sz="2800" kern="1200" dirty="0">
            <a:latin typeface="Times New Roman" panose="02020603050405020304" pitchFamily="18" charset="0"/>
            <a:cs typeface="Times New Roman" panose="02020603050405020304" pitchFamily="18" charset="0"/>
          </a:endParaRPr>
        </a:p>
      </dsp:txBody>
      <dsp:txXfrm>
        <a:off x="528683" y="1117479"/>
        <a:ext cx="7372592" cy="586034"/>
      </dsp:txXfrm>
    </dsp:sp>
    <dsp:sp modelId="{AE6194FE-78EE-4B5E-B108-4FCE7C81877F}">
      <dsp:nvSpPr>
        <dsp:cNvPr id="0" name=""/>
        <dsp:cNvSpPr/>
      </dsp:nvSpPr>
      <dsp:spPr>
        <a:xfrm>
          <a:off x="0" y="2408416"/>
          <a:ext cx="9939607" cy="5544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526A93-E95E-4D22-B9D6-142BC864E35F}">
      <dsp:nvSpPr>
        <dsp:cNvPr id="0" name=""/>
        <dsp:cNvSpPr/>
      </dsp:nvSpPr>
      <dsp:spPr>
        <a:xfrm>
          <a:off x="496980" y="2083695"/>
          <a:ext cx="7468491" cy="64944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985" tIns="0" rIns="262985" bIns="0" numCol="1" spcCol="1270" anchor="ctr" anchorCtr="0">
          <a:noAutofit/>
        </a:bodyPr>
        <a:lstStyle/>
        <a:p>
          <a:pPr marL="0" lvl="0" indent="0" algn="l" defTabSz="1244600">
            <a:lnSpc>
              <a:spcPct val="90000"/>
            </a:lnSpc>
            <a:spcBef>
              <a:spcPct val="0"/>
            </a:spcBef>
            <a:spcAft>
              <a:spcPct val="35000"/>
            </a:spcAft>
            <a:buNone/>
          </a:pPr>
          <a:r>
            <a:rPr lang="fr-FR" sz="2800" b="1" i="0" u="none" kern="1200" dirty="0">
              <a:latin typeface="Times New Roman" panose="02020603050405020304" pitchFamily="18" charset="0"/>
              <a:cs typeface="Times New Roman" panose="02020603050405020304" pitchFamily="18" charset="0"/>
            </a:rPr>
            <a:t>Éviter les transferts aux milieux aquatiques</a:t>
          </a:r>
          <a:endParaRPr lang="fr-FR" sz="2800" kern="1200" dirty="0">
            <a:latin typeface="Times New Roman" panose="02020603050405020304" pitchFamily="18" charset="0"/>
            <a:cs typeface="Times New Roman" panose="02020603050405020304" pitchFamily="18" charset="0"/>
          </a:endParaRPr>
        </a:p>
      </dsp:txBody>
      <dsp:txXfrm>
        <a:off x="528683" y="2115398"/>
        <a:ext cx="7405085" cy="586034"/>
      </dsp:txXfrm>
    </dsp:sp>
    <dsp:sp modelId="{6AE1893A-8A09-4CC0-9763-08FB42431671}">
      <dsp:nvSpPr>
        <dsp:cNvPr id="0" name=""/>
        <dsp:cNvSpPr/>
      </dsp:nvSpPr>
      <dsp:spPr>
        <a:xfrm>
          <a:off x="0" y="3406336"/>
          <a:ext cx="9939607" cy="5544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AAC9FD-C63E-4E2C-86E7-CEF5A3C3F105}">
      <dsp:nvSpPr>
        <dsp:cNvPr id="0" name=""/>
        <dsp:cNvSpPr/>
      </dsp:nvSpPr>
      <dsp:spPr>
        <a:xfrm>
          <a:off x="496980" y="3081616"/>
          <a:ext cx="9336501" cy="64944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985" tIns="0" rIns="262985" bIns="0" numCol="1" spcCol="1270" anchor="ctr" anchorCtr="0">
          <a:noAutofit/>
        </a:bodyPr>
        <a:lstStyle/>
        <a:p>
          <a:pPr marL="0" lvl="0" indent="0" algn="l" defTabSz="1244600">
            <a:lnSpc>
              <a:spcPct val="90000"/>
            </a:lnSpc>
            <a:spcBef>
              <a:spcPct val="0"/>
            </a:spcBef>
            <a:spcAft>
              <a:spcPct val="35000"/>
            </a:spcAft>
            <a:buNone/>
          </a:pPr>
          <a:r>
            <a:rPr lang="fr-FR" sz="2800" b="1" i="0" u="none" kern="1200" dirty="0">
              <a:latin typeface="Times New Roman" panose="02020603050405020304" pitchFamily="18" charset="0"/>
              <a:cs typeface="Times New Roman" panose="02020603050405020304" pitchFamily="18" charset="0"/>
            </a:rPr>
            <a:t>Encadrer ou interdire l’usage de substances dangereuses</a:t>
          </a:r>
          <a:endParaRPr lang="fr-FR" sz="2800" kern="1200" dirty="0">
            <a:latin typeface="Times New Roman" panose="02020603050405020304" pitchFamily="18" charset="0"/>
            <a:cs typeface="Times New Roman" panose="02020603050405020304" pitchFamily="18" charset="0"/>
          </a:endParaRPr>
        </a:p>
      </dsp:txBody>
      <dsp:txXfrm>
        <a:off x="528683" y="3113319"/>
        <a:ext cx="9273095" cy="586034"/>
      </dsp:txXfrm>
    </dsp:sp>
    <dsp:sp modelId="{D399333B-0058-4776-9834-D1ADD96C8E19}">
      <dsp:nvSpPr>
        <dsp:cNvPr id="0" name=""/>
        <dsp:cNvSpPr/>
      </dsp:nvSpPr>
      <dsp:spPr>
        <a:xfrm>
          <a:off x="0" y="4404256"/>
          <a:ext cx="9939607" cy="5544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944CD0-0CEF-4037-9A5F-E6C3BDAC490F}">
      <dsp:nvSpPr>
        <dsp:cNvPr id="0" name=""/>
        <dsp:cNvSpPr/>
      </dsp:nvSpPr>
      <dsp:spPr>
        <a:xfrm>
          <a:off x="496980" y="4079536"/>
          <a:ext cx="4847586" cy="64944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2985" tIns="0" rIns="262985" bIns="0" numCol="1" spcCol="1270" anchor="ctr" anchorCtr="0">
          <a:noAutofit/>
        </a:bodyPr>
        <a:lstStyle/>
        <a:p>
          <a:pPr marL="0" lvl="0" indent="0" algn="l" defTabSz="1244600">
            <a:lnSpc>
              <a:spcPct val="90000"/>
            </a:lnSpc>
            <a:spcBef>
              <a:spcPct val="0"/>
            </a:spcBef>
            <a:spcAft>
              <a:spcPct val="35000"/>
            </a:spcAft>
            <a:buNone/>
          </a:pPr>
          <a:r>
            <a:rPr lang="fr-FR" sz="2800" b="1" i="0" u="none" kern="1200">
              <a:latin typeface="Times New Roman" panose="02020603050405020304" pitchFamily="18" charset="0"/>
              <a:cs typeface="Times New Roman" panose="02020603050405020304" pitchFamily="18" charset="0"/>
            </a:rPr>
            <a:t>Protéger les captages d’eau</a:t>
          </a:r>
          <a:endParaRPr lang="fr-FR" sz="2800" kern="1200" dirty="0">
            <a:latin typeface="Times New Roman" panose="02020603050405020304" pitchFamily="18" charset="0"/>
            <a:cs typeface="Times New Roman" panose="02020603050405020304" pitchFamily="18" charset="0"/>
          </a:endParaRPr>
        </a:p>
      </dsp:txBody>
      <dsp:txXfrm>
        <a:off x="528683" y="4111239"/>
        <a:ext cx="4784180" cy="586034"/>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E48D83AB-5261-46E1-B8DB-5574782C97B6}" type="datetimeFigureOut">
              <a:rPr lang="fr-FR" smtClean="0"/>
              <a:t>21/12/2022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8C9DE2-C9A0-42AE-8122-7D045BC41D5E}" type="slidenum">
              <a:rPr lang="fr-FR" smtClean="0"/>
              <a:t>‹#›</a:t>
            </a:fld>
            <a:endParaRPr lang="fr-FR"/>
          </a:p>
        </p:txBody>
      </p:sp>
    </p:spTree>
    <p:extLst>
      <p:ext uri="{BB962C8B-B14F-4D97-AF65-F5344CB8AC3E}">
        <p14:creationId xmlns:p14="http://schemas.microsoft.com/office/powerpoint/2010/main" val="2533338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48D83AB-5261-46E1-B8DB-5574782C97B6}" type="datetimeFigureOut">
              <a:rPr lang="fr-FR" smtClean="0"/>
              <a:t>21/12/2022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8C9DE2-C9A0-42AE-8122-7D045BC41D5E}" type="slidenum">
              <a:rPr lang="fr-FR" smtClean="0"/>
              <a:t>‹#›</a:t>
            </a:fld>
            <a:endParaRPr lang="fr-FR"/>
          </a:p>
        </p:txBody>
      </p:sp>
    </p:spTree>
    <p:extLst>
      <p:ext uri="{BB962C8B-B14F-4D97-AF65-F5344CB8AC3E}">
        <p14:creationId xmlns:p14="http://schemas.microsoft.com/office/powerpoint/2010/main" val="2200628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48D83AB-5261-46E1-B8DB-5574782C97B6}" type="datetimeFigureOut">
              <a:rPr lang="fr-FR" smtClean="0"/>
              <a:t>21/12/2022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8C9DE2-C9A0-42AE-8122-7D045BC41D5E}" type="slidenum">
              <a:rPr lang="fr-FR" smtClean="0"/>
              <a:t>‹#›</a:t>
            </a:fld>
            <a:endParaRPr lang="fr-FR"/>
          </a:p>
        </p:txBody>
      </p:sp>
    </p:spTree>
    <p:extLst>
      <p:ext uri="{BB962C8B-B14F-4D97-AF65-F5344CB8AC3E}">
        <p14:creationId xmlns:p14="http://schemas.microsoft.com/office/powerpoint/2010/main" val="1935566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48D83AB-5261-46E1-B8DB-5574782C97B6}" type="datetimeFigureOut">
              <a:rPr lang="fr-FR" smtClean="0"/>
              <a:t>21/12/2022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8C9DE2-C9A0-42AE-8122-7D045BC41D5E}" type="slidenum">
              <a:rPr lang="fr-FR" smtClean="0"/>
              <a:t>‹#›</a:t>
            </a:fld>
            <a:endParaRPr lang="fr-FR"/>
          </a:p>
        </p:txBody>
      </p:sp>
    </p:spTree>
    <p:extLst>
      <p:ext uri="{BB962C8B-B14F-4D97-AF65-F5344CB8AC3E}">
        <p14:creationId xmlns:p14="http://schemas.microsoft.com/office/powerpoint/2010/main" val="2318555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E48D83AB-5261-46E1-B8DB-5574782C97B6}" type="datetimeFigureOut">
              <a:rPr lang="fr-FR" smtClean="0"/>
              <a:t>21/12/2022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08C9DE2-C9A0-42AE-8122-7D045BC41D5E}" type="slidenum">
              <a:rPr lang="fr-FR" smtClean="0"/>
              <a:t>‹#›</a:t>
            </a:fld>
            <a:endParaRPr lang="fr-FR"/>
          </a:p>
        </p:txBody>
      </p:sp>
    </p:spTree>
    <p:extLst>
      <p:ext uri="{BB962C8B-B14F-4D97-AF65-F5344CB8AC3E}">
        <p14:creationId xmlns:p14="http://schemas.microsoft.com/office/powerpoint/2010/main" val="355582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E48D83AB-5261-46E1-B8DB-5574782C97B6}" type="datetimeFigureOut">
              <a:rPr lang="fr-FR" smtClean="0"/>
              <a:t>21/12/2022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08C9DE2-C9A0-42AE-8122-7D045BC41D5E}" type="slidenum">
              <a:rPr lang="fr-FR" smtClean="0"/>
              <a:t>‹#›</a:t>
            </a:fld>
            <a:endParaRPr lang="fr-FR"/>
          </a:p>
        </p:txBody>
      </p:sp>
    </p:spTree>
    <p:extLst>
      <p:ext uri="{BB962C8B-B14F-4D97-AF65-F5344CB8AC3E}">
        <p14:creationId xmlns:p14="http://schemas.microsoft.com/office/powerpoint/2010/main" val="1086316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E48D83AB-5261-46E1-B8DB-5574782C97B6}" type="datetimeFigureOut">
              <a:rPr lang="fr-FR" smtClean="0"/>
              <a:t>21/12/2022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08C9DE2-C9A0-42AE-8122-7D045BC41D5E}" type="slidenum">
              <a:rPr lang="fr-FR" smtClean="0"/>
              <a:t>‹#›</a:t>
            </a:fld>
            <a:endParaRPr lang="fr-FR"/>
          </a:p>
        </p:txBody>
      </p:sp>
    </p:spTree>
    <p:extLst>
      <p:ext uri="{BB962C8B-B14F-4D97-AF65-F5344CB8AC3E}">
        <p14:creationId xmlns:p14="http://schemas.microsoft.com/office/powerpoint/2010/main" val="2609293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E48D83AB-5261-46E1-B8DB-5574782C97B6}" type="datetimeFigureOut">
              <a:rPr lang="fr-FR" smtClean="0"/>
              <a:t>21/12/2022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08C9DE2-C9A0-42AE-8122-7D045BC41D5E}" type="slidenum">
              <a:rPr lang="fr-FR" smtClean="0"/>
              <a:t>‹#›</a:t>
            </a:fld>
            <a:endParaRPr lang="fr-FR"/>
          </a:p>
        </p:txBody>
      </p:sp>
    </p:spTree>
    <p:extLst>
      <p:ext uri="{BB962C8B-B14F-4D97-AF65-F5344CB8AC3E}">
        <p14:creationId xmlns:p14="http://schemas.microsoft.com/office/powerpoint/2010/main" val="3464937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48D83AB-5261-46E1-B8DB-5574782C97B6}" type="datetimeFigureOut">
              <a:rPr lang="fr-FR" smtClean="0"/>
              <a:t>21/12/2022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08C9DE2-C9A0-42AE-8122-7D045BC41D5E}" type="slidenum">
              <a:rPr lang="fr-FR" smtClean="0"/>
              <a:t>‹#›</a:t>
            </a:fld>
            <a:endParaRPr lang="fr-FR"/>
          </a:p>
        </p:txBody>
      </p:sp>
    </p:spTree>
    <p:extLst>
      <p:ext uri="{BB962C8B-B14F-4D97-AF65-F5344CB8AC3E}">
        <p14:creationId xmlns:p14="http://schemas.microsoft.com/office/powerpoint/2010/main" val="515706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48D83AB-5261-46E1-B8DB-5574782C97B6}" type="datetimeFigureOut">
              <a:rPr lang="fr-FR" smtClean="0"/>
              <a:t>21/12/2022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08C9DE2-C9A0-42AE-8122-7D045BC41D5E}" type="slidenum">
              <a:rPr lang="fr-FR" smtClean="0"/>
              <a:t>‹#›</a:t>
            </a:fld>
            <a:endParaRPr lang="fr-FR"/>
          </a:p>
        </p:txBody>
      </p:sp>
    </p:spTree>
    <p:extLst>
      <p:ext uri="{BB962C8B-B14F-4D97-AF65-F5344CB8AC3E}">
        <p14:creationId xmlns:p14="http://schemas.microsoft.com/office/powerpoint/2010/main" val="2083171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48D83AB-5261-46E1-B8DB-5574782C97B6}" type="datetimeFigureOut">
              <a:rPr lang="fr-FR" smtClean="0"/>
              <a:t>21/12/2022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08C9DE2-C9A0-42AE-8122-7D045BC41D5E}" type="slidenum">
              <a:rPr lang="fr-FR" smtClean="0"/>
              <a:t>‹#›</a:t>
            </a:fld>
            <a:endParaRPr lang="fr-FR"/>
          </a:p>
        </p:txBody>
      </p:sp>
    </p:spTree>
    <p:extLst>
      <p:ext uri="{BB962C8B-B14F-4D97-AF65-F5344CB8AC3E}">
        <p14:creationId xmlns:p14="http://schemas.microsoft.com/office/powerpoint/2010/main" val="33008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8D83AB-5261-46E1-B8DB-5574782C97B6}" type="datetimeFigureOut">
              <a:rPr lang="fr-FR" smtClean="0"/>
              <a:t>21/12/2022</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8C9DE2-C9A0-42AE-8122-7D045BC41D5E}" type="slidenum">
              <a:rPr lang="fr-FR" smtClean="0"/>
              <a:t>‹#›</a:t>
            </a:fld>
            <a:endParaRPr lang="fr-FR"/>
          </a:p>
        </p:txBody>
      </p:sp>
    </p:spTree>
    <p:extLst>
      <p:ext uri="{BB962C8B-B14F-4D97-AF65-F5344CB8AC3E}">
        <p14:creationId xmlns:p14="http://schemas.microsoft.com/office/powerpoint/2010/main" val="3595213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Layout" Target="../diagrams/layout2.xml"/><Relationship Id="rId7" Type="http://schemas.openxmlformats.org/officeDocument/2006/relationships/image" Target="../media/image10.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13.png"/><Relationship Id="rId4" Type="http://schemas.openxmlformats.org/officeDocument/2006/relationships/diagramQuickStyle" Target="../diagrams/quickStyle2.xml"/><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Layout" Target="../diagrams/layout3.xml"/><Relationship Id="rId7" Type="http://schemas.openxmlformats.org/officeDocument/2006/relationships/image" Target="../media/image14.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openxmlformats.org/officeDocument/2006/relationships/image" Target="../media/image18.png"/><Relationship Id="rId5" Type="http://schemas.openxmlformats.org/officeDocument/2006/relationships/diagramColors" Target="../diagrams/colors3.xml"/><Relationship Id="rId10" Type="http://schemas.openxmlformats.org/officeDocument/2006/relationships/image" Target="../media/image17.png"/><Relationship Id="rId4" Type="http://schemas.openxmlformats.org/officeDocument/2006/relationships/diagramQuickStyle" Target="../diagrams/quickStyle3.xml"/><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716258" y="1973750"/>
            <a:ext cx="8510954" cy="3306016"/>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600" b="1" dirty="0">
                <a:solidFill>
                  <a:srgbClr val="FF0000"/>
                </a:solidFill>
                <a:latin typeface="Algerian" panose="04020705040A02060702" pitchFamily="82" charset="0"/>
              </a:rPr>
              <a:t>Impacts des Eaux Usées</a:t>
            </a:r>
          </a:p>
        </p:txBody>
      </p:sp>
      <p:pic>
        <p:nvPicPr>
          <p:cNvPr id="4" name="Image 3"/>
          <p:cNvPicPr>
            <a:picLocks noChangeAspect="1"/>
          </p:cNvPicPr>
          <p:nvPr/>
        </p:nvPicPr>
        <p:blipFill>
          <a:blip r:embed="rId2"/>
          <a:stretch>
            <a:fillRect/>
          </a:stretch>
        </p:blipFill>
        <p:spPr>
          <a:xfrm>
            <a:off x="7956646" y="141808"/>
            <a:ext cx="3985146" cy="2205608"/>
          </a:xfrm>
          <a:prstGeom prst="rect">
            <a:avLst/>
          </a:prstGeom>
          <a:ln>
            <a:noFill/>
          </a:ln>
          <a:effectLst>
            <a:softEdge rad="112500"/>
          </a:effectLst>
        </p:spPr>
      </p:pic>
      <p:pic>
        <p:nvPicPr>
          <p:cNvPr id="5" name="Image 4"/>
          <p:cNvPicPr>
            <a:picLocks noChangeAspect="1"/>
          </p:cNvPicPr>
          <p:nvPr/>
        </p:nvPicPr>
        <p:blipFill>
          <a:blip r:embed="rId3"/>
          <a:stretch>
            <a:fillRect/>
          </a:stretch>
        </p:blipFill>
        <p:spPr>
          <a:xfrm>
            <a:off x="250208" y="4626592"/>
            <a:ext cx="3985146" cy="2112773"/>
          </a:xfrm>
          <a:prstGeom prst="rect">
            <a:avLst/>
          </a:prstGeom>
          <a:ln>
            <a:noFill/>
          </a:ln>
          <a:effectLst>
            <a:softEdge rad="112500"/>
          </a:effectLst>
        </p:spPr>
      </p:pic>
      <p:pic>
        <p:nvPicPr>
          <p:cNvPr id="6" name="Image 5"/>
          <p:cNvPicPr>
            <a:picLocks noChangeAspect="1"/>
          </p:cNvPicPr>
          <p:nvPr/>
        </p:nvPicPr>
        <p:blipFill>
          <a:blip r:embed="rId4"/>
          <a:stretch>
            <a:fillRect/>
          </a:stretch>
        </p:blipFill>
        <p:spPr>
          <a:xfrm>
            <a:off x="7956646" y="4599373"/>
            <a:ext cx="3985146" cy="2205607"/>
          </a:xfrm>
          <a:prstGeom prst="rect">
            <a:avLst/>
          </a:prstGeom>
          <a:ln>
            <a:noFill/>
          </a:ln>
          <a:effectLst>
            <a:softEdge rad="112500"/>
          </a:effectLst>
        </p:spPr>
      </p:pic>
      <p:pic>
        <p:nvPicPr>
          <p:cNvPr id="9" name="Image 8"/>
          <p:cNvPicPr>
            <a:picLocks noChangeAspect="1"/>
          </p:cNvPicPr>
          <p:nvPr/>
        </p:nvPicPr>
        <p:blipFill>
          <a:blip r:embed="rId5"/>
          <a:stretch>
            <a:fillRect/>
          </a:stretch>
        </p:blipFill>
        <p:spPr>
          <a:xfrm>
            <a:off x="277365" y="141808"/>
            <a:ext cx="3985146" cy="2089601"/>
          </a:xfrm>
          <a:prstGeom prst="rect">
            <a:avLst/>
          </a:prstGeom>
          <a:ln>
            <a:noFill/>
          </a:ln>
          <a:effectLst>
            <a:softEdge rad="112500"/>
          </a:effectLst>
        </p:spPr>
      </p:pic>
      <p:sp>
        <p:nvSpPr>
          <p:cNvPr id="10" name="Rectangle 9">
            <a:extLst>
              <a:ext uri="{FF2B5EF4-FFF2-40B4-BE49-F238E27FC236}">
                <a16:creationId xmlns:a16="http://schemas.microsoft.com/office/drawing/2014/main" id="{C14D392A-C03B-4BC1-A40F-F8A274156646}"/>
              </a:ext>
            </a:extLst>
          </p:cNvPr>
          <p:cNvSpPr/>
          <p:nvPr/>
        </p:nvSpPr>
        <p:spPr>
          <a:xfrm>
            <a:off x="5267075" y="1421150"/>
            <a:ext cx="1069059" cy="1472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fr-FR" sz="1600" b="1"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E H</a:t>
            </a:r>
            <a:r>
              <a:rPr lang="fr-FR" sz="1600" b="1" dirty="0">
                <a:solidFill>
                  <a:srgbClr val="FFFFFF"/>
                </a:solidFill>
                <a:latin typeface="Times New Roman" panose="02020603050405020304" pitchFamily="18" charset="0"/>
                <a:ea typeface="Calibri" panose="020F0502020204030204" pitchFamily="34" charset="0"/>
                <a:cs typeface="Arial" panose="020B0604020202020204" pitchFamily="34" charset="0"/>
              </a:rPr>
              <a:t> </a:t>
            </a:r>
            <a:r>
              <a:rPr lang="fr-FR" sz="1600" b="1" dirty="0">
                <a:solidFill>
                  <a:srgbClr val="FFFFFF"/>
                </a:solidFill>
                <a:effectLst/>
                <a:latin typeface="Times New Roman" panose="02020603050405020304" pitchFamily="18" charset="0"/>
                <a:ea typeface="Calibri" panose="020F0502020204030204" pitchFamily="34" charset="0"/>
                <a:cs typeface="Arial" panose="020B0604020202020204" pitchFamily="34" charset="0"/>
              </a:rPr>
              <a:t>T P</a:t>
            </a:r>
            <a:endParaRPr lang="fr-FR" sz="24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4131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10025" y="301105"/>
            <a:ext cx="9371949" cy="1183566"/>
          </a:xfrm>
        </p:spPr>
        <p:txBody>
          <a:bodyPr vert="horz" lIns="91440" tIns="45720" rIns="91440" bIns="45720" rtlCol="0" anchor="ctr">
            <a:normAutofit/>
          </a:bodyPr>
          <a:lstStyle/>
          <a:p>
            <a:pPr algn="ctr">
              <a:lnSpc>
                <a:spcPct val="70000"/>
              </a:lnSpc>
              <a:spcBef>
                <a:spcPts val="1000"/>
              </a:spcBef>
            </a:pPr>
            <a:br>
              <a:rPr lang="fr-FR" sz="32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fr-FR" sz="32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Les impacts sur l’environnement</a:t>
            </a:r>
          </a:p>
        </p:txBody>
      </p:sp>
      <p:sp>
        <p:nvSpPr>
          <p:cNvPr id="3" name="Espace réservé du contenu 2"/>
          <p:cNvSpPr>
            <a:spLocks noGrp="1"/>
          </p:cNvSpPr>
          <p:nvPr>
            <p:ph idx="1"/>
          </p:nvPr>
        </p:nvSpPr>
        <p:spPr>
          <a:xfrm>
            <a:off x="953734" y="2596684"/>
            <a:ext cx="10035000" cy="3215351"/>
          </a:xfrm>
        </p:spPr>
        <p:txBody>
          <a:bodyPr vert="horz" lIns="91440" tIns="45720" rIns="91440" bIns="45720" rtlCol="0">
            <a:normAutofit/>
          </a:bodyPr>
          <a:lstStyle/>
          <a:p>
            <a:pPr marL="0" indent="457200" algn="just">
              <a:lnSpc>
                <a:spcPct val="100000"/>
              </a:lnSpc>
              <a:buNone/>
            </a:pPr>
            <a:r>
              <a:rPr lang="fr-FR" sz="2400" dirty="0">
                <a:latin typeface="Times New Roman" panose="02020603050405020304" pitchFamily="18" charset="0"/>
                <a:cs typeface="Times New Roman" panose="02020603050405020304" pitchFamily="18" charset="0"/>
              </a:rPr>
              <a:t>Aux risques pour la santé humaine des rejets d’eaux usées domestiques s’ajoutent ceux pour l’environnement. Les charges en azote et en phosphore peuvent donner lieu à une eutrophisation provoquant des modifications radicales de la productivité et de la biodiversité, les rejets de contaminants peuvent présenter une toxicité aiguë ou chronique pour les organismes des eaux réceptrices et les charges élevées de matières consommant de l’oxygène peuvent abaisser la teneur en oxygène dissous à des concentrations qui menacent la survie des organismes.</a:t>
            </a:r>
          </a:p>
        </p:txBody>
      </p:sp>
      <p:pic>
        <p:nvPicPr>
          <p:cNvPr id="4" name="Image 3"/>
          <p:cNvPicPr>
            <a:picLocks noChangeAspect="1"/>
          </p:cNvPicPr>
          <p:nvPr/>
        </p:nvPicPr>
        <p:blipFill>
          <a:blip r:embed="rId2"/>
          <a:stretch>
            <a:fillRect/>
          </a:stretch>
        </p:blipFill>
        <p:spPr>
          <a:xfrm>
            <a:off x="9294055" y="237390"/>
            <a:ext cx="2533827" cy="168592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Image 5"/>
          <p:cNvPicPr>
            <a:picLocks noChangeAspect="1"/>
          </p:cNvPicPr>
          <p:nvPr/>
        </p:nvPicPr>
        <p:blipFill>
          <a:blip r:embed="rId3"/>
          <a:stretch>
            <a:fillRect/>
          </a:stretch>
        </p:blipFill>
        <p:spPr>
          <a:xfrm>
            <a:off x="364117" y="248023"/>
            <a:ext cx="2533828" cy="16859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37866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03964" y="288966"/>
            <a:ext cx="9371949" cy="1183566"/>
          </a:xfrm>
        </p:spPr>
        <p:txBody>
          <a:bodyPr vert="horz" lIns="91440" tIns="45720" rIns="91440" bIns="45720" rtlCol="0" anchor="ctr">
            <a:normAutofit/>
          </a:bodyPr>
          <a:lstStyle/>
          <a:p>
            <a:pPr algn="ctr">
              <a:lnSpc>
                <a:spcPct val="70000"/>
              </a:lnSpc>
              <a:spcBef>
                <a:spcPts val="1000"/>
              </a:spcBef>
            </a:pPr>
            <a:br>
              <a:rPr lang="fr-FR" sz="32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fr-FR" sz="32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Effets des eaux usées sur les milieux aquatiques</a:t>
            </a:r>
          </a:p>
        </p:txBody>
      </p:sp>
      <p:sp>
        <p:nvSpPr>
          <p:cNvPr id="3" name="Espace réservé du contenu 2"/>
          <p:cNvSpPr>
            <a:spLocks noGrp="1"/>
          </p:cNvSpPr>
          <p:nvPr>
            <p:ph idx="1"/>
          </p:nvPr>
        </p:nvSpPr>
        <p:spPr>
          <a:xfrm>
            <a:off x="953734" y="1782474"/>
            <a:ext cx="10035000" cy="4448035"/>
          </a:xfrm>
        </p:spPr>
        <p:txBody>
          <a:bodyPr/>
          <a:lstStyle/>
          <a:p>
            <a:pPr marL="0" indent="457200" algn="just">
              <a:lnSpc>
                <a:spcPct val="100000"/>
              </a:lnSpc>
              <a:buNone/>
            </a:pPr>
            <a:r>
              <a:rPr lang="fr-FR" b="1" i="1" dirty="0"/>
              <a:t> </a:t>
            </a:r>
            <a:r>
              <a:rPr lang="fr-FR" sz="2400" dirty="0">
                <a:latin typeface="Times New Roman" panose="02020603050405020304" pitchFamily="18" charset="0"/>
                <a:cs typeface="Times New Roman" panose="02020603050405020304" pitchFamily="18" charset="0"/>
              </a:rPr>
              <a:t>Traditionnellement, les impacts de la pollution des eaux usées ont été associés à la santé humaine , mais les effets néfastes de la pollution des eaux usées sur la vie marine et les impacts indirects qu'ils ont sur les personnes ne peuvent être désavantagés .​</a:t>
            </a:r>
          </a:p>
          <a:p>
            <a:pPr marL="0" indent="457200" algn="just">
              <a:lnSpc>
                <a:spcPct val="100000"/>
              </a:lnSpc>
              <a:buNone/>
            </a:pPr>
            <a:r>
              <a:rPr lang="fr-FR" sz="2400" dirty="0">
                <a:latin typeface="Times New Roman" panose="02020603050405020304" pitchFamily="18" charset="0"/>
                <a:cs typeface="Times New Roman" panose="02020603050405020304" pitchFamily="18" charset="0"/>
              </a:rPr>
              <a:t>Parmi les principes Effets des eaux usées sur les milieux aquatiques on peut citer  :</a:t>
            </a:r>
          </a:p>
          <a:p>
            <a:pPr marL="0" indent="457200">
              <a:lnSpc>
                <a:spcPct val="100000"/>
              </a:lnSpc>
              <a:buNone/>
            </a:pPr>
            <a:endParaRPr lang="fr-FR" dirty="0"/>
          </a:p>
        </p:txBody>
      </p:sp>
      <p:graphicFrame>
        <p:nvGraphicFramePr>
          <p:cNvPr id="4" name="Diagramme 3"/>
          <p:cNvGraphicFramePr/>
          <p:nvPr>
            <p:extLst>
              <p:ext uri="{D42A27DB-BD31-4B8C-83A1-F6EECF244321}">
                <p14:modId xmlns:p14="http://schemas.microsoft.com/office/powerpoint/2010/main" val="1998547055"/>
              </p:ext>
            </p:extLst>
          </p:nvPr>
        </p:nvGraphicFramePr>
        <p:xfrm>
          <a:off x="1430658" y="4402767"/>
          <a:ext cx="9677779" cy="20167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9611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1312" y="103031"/>
            <a:ext cx="9371949" cy="1339404"/>
          </a:xfrm>
        </p:spPr>
        <p:txBody>
          <a:bodyPr vert="horz" lIns="91440" tIns="45720" rIns="91440" bIns="45720" rtlCol="0" anchor="ctr">
            <a:normAutofit/>
          </a:bodyPr>
          <a:lstStyle/>
          <a:p>
            <a:pPr algn="ctr">
              <a:lnSpc>
                <a:spcPct val="70000"/>
              </a:lnSpc>
              <a:spcBef>
                <a:spcPts val="1000"/>
              </a:spcBef>
            </a:pPr>
            <a:r>
              <a:rPr lang="fr-FR" sz="32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Comment réduire les impacts des eaux usées ?</a:t>
            </a:r>
            <a:br>
              <a:rPr lang="fr-FR" sz="32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fr-FR" sz="32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4" name="Diagramme 3"/>
          <p:cNvGraphicFramePr/>
          <p:nvPr/>
        </p:nvGraphicFramePr>
        <p:xfrm>
          <a:off x="927482" y="1442435"/>
          <a:ext cx="9939607" cy="5046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223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48E761-7991-F296-50EC-FC2A53C6A3AF}"/>
              </a:ext>
            </a:extLst>
          </p:cNvPr>
          <p:cNvSpPr>
            <a:spLocks noGrp="1"/>
          </p:cNvSpPr>
          <p:nvPr>
            <p:ph type="title"/>
          </p:nvPr>
        </p:nvSpPr>
        <p:spPr>
          <a:xfrm>
            <a:off x="1006548" y="957485"/>
            <a:ext cx="9957391" cy="587782"/>
          </a:xfrm>
        </p:spPr>
        <p:txBody>
          <a:bodyPr>
            <a:normAutofit fontScale="90000"/>
          </a:bodyPr>
          <a:lstStyle/>
          <a:p>
            <a:pPr algn="ctr"/>
            <a:r>
              <a:rPr lang="fr-FR" b="1" i="0" u="none" dirty="0">
                <a:solidFill>
                  <a:schemeClr val="accent1">
                    <a:lumMod val="50000"/>
                  </a:schemeClr>
                </a:solidFill>
              </a:rPr>
              <a:t>Réaliser une épuration des eaux avant leur rejet direct:</a:t>
            </a:r>
            <a:br>
              <a:rPr lang="fr-FR" dirty="0"/>
            </a:br>
            <a:endParaRPr lang="fr-MA" dirty="0"/>
          </a:p>
        </p:txBody>
      </p:sp>
      <p:pic>
        <p:nvPicPr>
          <p:cNvPr id="1026" name="Picture 2" descr="Épuration des eaux — Wikipédia">
            <a:extLst>
              <a:ext uri="{FF2B5EF4-FFF2-40B4-BE49-F238E27FC236}">
                <a16:creationId xmlns:a16="http://schemas.microsoft.com/office/drawing/2014/main" id="{825123AC-7588-1163-1585-98A2F32BEEB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27051" y="1545267"/>
            <a:ext cx="9957391" cy="4522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1513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346296-2CF9-97AF-0BBE-2C84584F50C7}"/>
              </a:ext>
            </a:extLst>
          </p:cNvPr>
          <p:cNvSpPr>
            <a:spLocks noGrp="1"/>
          </p:cNvSpPr>
          <p:nvPr>
            <p:ph type="title"/>
          </p:nvPr>
        </p:nvSpPr>
        <p:spPr/>
        <p:txBody>
          <a:bodyPr/>
          <a:lstStyle/>
          <a:p>
            <a:pPr algn="ctr"/>
            <a:r>
              <a:rPr lang="fr-FR" sz="4000" b="1" dirty="0">
                <a:solidFill>
                  <a:schemeClr val="accent1">
                    <a:lumMod val="50000"/>
                  </a:schemeClr>
                </a:solidFill>
              </a:rPr>
              <a:t>Réduire</a:t>
            </a:r>
            <a:r>
              <a:rPr lang="fr-FR" b="1" i="0" u="none" dirty="0"/>
              <a:t> </a:t>
            </a:r>
            <a:r>
              <a:rPr lang="fr-FR" sz="4000" b="1" dirty="0">
                <a:solidFill>
                  <a:schemeClr val="accent1">
                    <a:lumMod val="50000"/>
                  </a:schemeClr>
                </a:solidFill>
              </a:rPr>
              <a:t>les risques de pollution accidentelle:</a:t>
            </a:r>
            <a:br>
              <a:rPr lang="fr-FR" dirty="0"/>
            </a:br>
            <a:endParaRPr lang="fr-MA" dirty="0"/>
          </a:p>
        </p:txBody>
      </p:sp>
      <p:pic>
        <p:nvPicPr>
          <p:cNvPr id="2050" name="Picture 2">
            <a:extLst>
              <a:ext uri="{FF2B5EF4-FFF2-40B4-BE49-F238E27FC236}">
                <a16:creationId xmlns:a16="http://schemas.microsoft.com/office/drawing/2014/main" id="{8EE67D6F-A884-115E-026A-0FFDA4D01AC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7171" y="1247554"/>
            <a:ext cx="9335385" cy="4631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2289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CEA377-EE6A-356A-65E4-FD13F8EFD898}"/>
              </a:ext>
            </a:extLst>
          </p:cNvPr>
          <p:cNvSpPr>
            <a:spLocks noGrp="1"/>
          </p:cNvSpPr>
          <p:nvPr>
            <p:ph type="title"/>
          </p:nvPr>
        </p:nvSpPr>
        <p:spPr/>
        <p:txBody>
          <a:bodyPr/>
          <a:lstStyle/>
          <a:p>
            <a:pPr algn="ctr"/>
            <a:r>
              <a:rPr lang="fr-FR" sz="4000" b="1" dirty="0">
                <a:solidFill>
                  <a:schemeClr val="accent1">
                    <a:lumMod val="50000"/>
                  </a:schemeClr>
                </a:solidFill>
              </a:rPr>
              <a:t>Éviter les transferts aux milieux aquatiques</a:t>
            </a:r>
            <a:br>
              <a:rPr lang="fr-FR" b="1" i="0" u="none" strike="noStrike" dirty="0">
                <a:solidFill>
                  <a:srgbClr val="000000"/>
                </a:solidFill>
                <a:effectLst/>
                <a:latin typeface="montserratsemibold"/>
              </a:rPr>
            </a:br>
            <a:endParaRPr lang="fr-MA" dirty="0"/>
          </a:p>
        </p:txBody>
      </p:sp>
      <p:pic>
        <p:nvPicPr>
          <p:cNvPr id="6146" name="Picture 2" descr="Pollution Bouregreg : Craintes et inquiétudes des Rbatis">
            <a:extLst>
              <a:ext uri="{FF2B5EF4-FFF2-40B4-BE49-F238E27FC236}">
                <a16:creationId xmlns:a16="http://schemas.microsoft.com/office/drawing/2014/main" id="{8440082E-819F-AE60-62C1-68E81893152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43639" y="1027906"/>
            <a:ext cx="10304721" cy="4901056"/>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EABCF933-E34C-0563-BEDC-940AC5EDF9A7}"/>
              </a:ext>
            </a:extLst>
          </p:cNvPr>
          <p:cNvSpPr txBox="1"/>
          <p:nvPr/>
        </p:nvSpPr>
        <p:spPr>
          <a:xfrm>
            <a:off x="3845443" y="5882426"/>
            <a:ext cx="4362892" cy="369332"/>
          </a:xfrm>
          <a:prstGeom prst="rect">
            <a:avLst/>
          </a:prstGeom>
          <a:noFill/>
        </p:spPr>
        <p:txBody>
          <a:bodyPr wrap="square" rtlCol="0">
            <a:spAutoFit/>
          </a:bodyPr>
          <a:lstStyle/>
          <a:p>
            <a:r>
              <a:rPr lang="fr-MA" b="1" dirty="0">
                <a:solidFill>
                  <a:srgbClr val="7030A0"/>
                </a:solidFill>
              </a:rPr>
              <a:t>Pollution des eaux de oued BOURGRAG </a:t>
            </a:r>
          </a:p>
        </p:txBody>
      </p:sp>
    </p:spTree>
    <p:extLst>
      <p:ext uri="{BB962C8B-B14F-4D97-AF65-F5344CB8AC3E}">
        <p14:creationId xmlns:p14="http://schemas.microsoft.com/office/powerpoint/2010/main" val="8820822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2A08A0-4A87-E72C-E683-A13B51026688}"/>
              </a:ext>
            </a:extLst>
          </p:cNvPr>
          <p:cNvSpPr>
            <a:spLocks noGrp="1"/>
          </p:cNvSpPr>
          <p:nvPr>
            <p:ph type="title"/>
          </p:nvPr>
        </p:nvSpPr>
        <p:spPr/>
        <p:txBody>
          <a:bodyPr>
            <a:normAutofit fontScale="90000"/>
          </a:bodyPr>
          <a:lstStyle/>
          <a:p>
            <a:pPr algn="ctr"/>
            <a:r>
              <a:rPr lang="fr-FR" b="1" dirty="0">
                <a:solidFill>
                  <a:schemeClr val="accent1">
                    <a:lumMod val="50000"/>
                  </a:schemeClr>
                </a:solidFill>
              </a:rPr>
              <a:t> Encadrer ou interdire l’usage de substances dangereuses</a:t>
            </a:r>
            <a:br>
              <a:rPr lang="fr-FR" b="1" i="0" u="none" strike="noStrike" dirty="0">
                <a:solidFill>
                  <a:srgbClr val="000000"/>
                </a:solidFill>
                <a:effectLst/>
                <a:latin typeface="montserratsemibold"/>
              </a:rPr>
            </a:br>
            <a:endParaRPr lang="fr-MA" dirty="0"/>
          </a:p>
        </p:txBody>
      </p:sp>
      <p:pic>
        <p:nvPicPr>
          <p:cNvPr id="7170" name="Picture 2" descr="Effet cocktail : même des produits chimiques « sûrs » sont dangereux - WECF  France">
            <a:extLst>
              <a:ext uri="{FF2B5EF4-FFF2-40B4-BE49-F238E27FC236}">
                <a16:creationId xmlns:a16="http://schemas.microsoft.com/office/drawing/2014/main" id="{24343874-9EE5-F206-0BDA-311BF33897B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44503" y="1460205"/>
            <a:ext cx="9221972" cy="4716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6291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794223-84F3-2A37-C162-28461A388629}"/>
              </a:ext>
            </a:extLst>
          </p:cNvPr>
          <p:cNvSpPr>
            <a:spLocks noGrp="1"/>
          </p:cNvSpPr>
          <p:nvPr>
            <p:ph type="title"/>
          </p:nvPr>
        </p:nvSpPr>
        <p:spPr/>
        <p:txBody>
          <a:bodyPr/>
          <a:lstStyle/>
          <a:p>
            <a:r>
              <a:rPr lang="fr-FR" sz="4000" b="1" dirty="0">
                <a:solidFill>
                  <a:schemeClr val="accent1">
                    <a:lumMod val="50000"/>
                  </a:schemeClr>
                </a:solidFill>
              </a:rPr>
              <a:t>Réduire l’utilisation de produits phytosanitaires</a:t>
            </a:r>
            <a:endParaRPr lang="fr-MA" sz="4000" b="1" dirty="0">
              <a:solidFill>
                <a:schemeClr val="accent1">
                  <a:lumMod val="50000"/>
                </a:schemeClr>
              </a:solidFill>
            </a:endParaRPr>
          </a:p>
        </p:txBody>
      </p:sp>
      <p:pic>
        <p:nvPicPr>
          <p:cNvPr id="4" name="Picture 2" descr="Plan d'action produits phytosanitaires - Protecteurs-des-plantes">
            <a:extLst>
              <a:ext uri="{FF2B5EF4-FFF2-40B4-BE49-F238E27FC236}">
                <a16:creationId xmlns:a16="http://schemas.microsoft.com/office/drawing/2014/main" id="{3623AC8B-4D53-505B-2A9E-B3DF4D319FD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38570" y="1580707"/>
            <a:ext cx="9914859" cy="4844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944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EBEA5F-C414-208F-25F8-ED5CEA94E94F}"/>
              </a:ext>
            </a:extLst>
          </p:cNvPr>
          <p:cNvSpPr>
            <a:spLocks noGrp="1"/>
          </p:cNvSpPr>
          <p:nvPr>
            <p:ph type="title"/>
          </p:nvPr>
        </p:nvSpPr>
        <p:spPr>
          <a:xfrm>
            <a:off x="1228060" y="301330"/>
            <a:ext cx="10515600" cy="1325563"/>
          </a:xfrm>
        </p:spPr>
        <p:txBody>
          <a:bodyPr/>
          <a:lstStyle/>
          <a:p>
            <a:pPr algn="ctr"/>
            <a:r>
              <a:rPr lang="fr-FR" sz="4000" b="1" dirty="0">
                <a:solidFill>
                  <a:schemeClr val="accent1">
                    <a:lumMod val="50000"/>
                  </a:schemeClr>
                </a:solidFill>
              </a:rPr>
              <a:t>Réglementer la fertilisation des sols</a:t>
            </a:r>
            <a:endParaRPr lang="fr-MA" sz="4000" b="1" dirty="0">
              <a:solidFill>
                <a:schemeClr val="accent1">
                  <a:lumMod val="50000"/>
                </a:schemeClr>
              </a:solidFill>
            </a:endParaRPr>
          </a:p>
        </p:txBody>
      </p:sp>
      <p:pic>
        <p:nvPicPr>
          <p:cNvPr id="4098" name="Picture 2" descr="La fertilisation : passons à l'action ! | Nos actualités | LACO -  Laboratoire Œnologie / Huile d'olive / Bière">
            <a:extLst>
              <a:ext uri="{FF2B5EF4-FFF2-40B4-BE49-F238E27FC236}">
                <a16:creationId xmlns:a16="http://schemas.microsoft.com/office/drawing/2014/main" id="{83BAB2EC-9D51-B411-A2A8-5FC802DE16E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1102" y="1825514"/>
            <a:ext cx="10242698" cy="466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7712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9CCC5E-DFBA-1EB0-47F7-0554EFE6687F}"/>
              </a:ext>
            </a:extLst>
          </p:cNvPr>
          <p:cNvSpPr>
            <a:spLocks noGrp="1"/>
          </p:cNvSpPr>
          <p:nvPr>
            <p:ph type="title"/>
          </p:nvPr>
        </p:nvSpPr>
        <p:spPr/>
        <p:txBody>
          <a:bodyPr/>
          <a:lstStyle/>
          <a:p>
            <a:pPr algn="ctr"/>
            <a:r>
              <a:rPr lang="fr-FR" sz="4000" b="1" dirty="0">
                <a:solidFill>
                  <a:schemeClr val="accent1">
                    <a:lumMod val="50000"/>
                  </a:schemeClr>
                </a:solidFill>
              </a:rPr>
              <a:t>Protéger les captages d’eau</a:t>
            </a:r>
            <a:br>
              <a:rPr lang="fr-FR" dirty="0"/>
            </a:br>
            <a:endParaRPr lang="fr-MA" dirty="0"/>
          </a:p>
        </p:txBody>
      </p:sp>
      <p:sp>
        <p:nvSpPr>
          <p:cNvPr id="3" name="Espace réservé du contenu 2">
            <a:extLst>
              <a:ext uri="{FF2B5EF4-FFF2-40B4-BE49-F238E27FC236}">
                <a16:creationId xmlns:a16="http://schemas.microsoft.com/office/drawing/2014/main" id="{E52C984C-799E-CD63-8644-920CC0838153}"/>
              </a:ext>
            </a:extLst>
          </p:cNvPr>
          <p:cNvSpPr>
            <a:spLocks noGrp="1"/>
          </p:cNvSpPr>
          <p:nvPr>
            <p:ph idx="1"/>
          </p:nvPr>
        </p:nvSpPr>
        <p:spPr/>
        <p:txBody>
          <a:bodyPr/>
          <a:lstStyle/>
          <a:p>
            <a:endParaRPr lang="fr-MA"/>
          </a:p>
        </p:txBody>
      </p:sp>
      <p:pic>
        <p:nvPicPr>
          <p:cNvPr id="4" name="Picture 2" descr="Captage d'eau potable">
            <a:extLst>
              <a:ext uri="{FF2B5EF4-FFF2-40B4-BE49-F238E27FC236}">
                <a16:creationId xmlns:a16="http://schemas.microsoft.com/office/drawing/2014/main" id="{F14AD7F7-6665-B05A-EB27-D6BB2A9724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278" y="1329181"/>
            <a:ext cx="11415444" cy="4659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2803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304CE68C-ABB1-4207-B018-6E3AA555A97A}"/>
              </a:ext>
            </a:extLst>
          </p:cNvPr>
          <p:cNvPicPr>
            <a:picLocks noChangeAspect="1"/>
          </p:cNvPicPr>
          <p:nvPr/>
        </p:nvPicPr>
        <p:blipFill rotWithShape="1">
          <a:blip r:embed="rId2"/>
          <a:srcRect r="22000"/>
          <a:stretch/>
        </p:blipFill>
        <p:spPr>
          <a:xfrm>
            <a:off x="0" y="-281"/>
            <a:ext cx="12192000" cy="6858281"/>
          </a:xfrm>
          <a:prstGeom prst="rect">
            <a:avLst/>
          </a:prstGeom>
          <a:ln>
            <a:noFill/>
          </a:ln>
          <a:effectLst>
            <a:outerShdw blurRad="292100" dist="139700" dir="2700000" algn="tl" rotWithShape="0">
              <a:srgbClr val="333333">
                <a:alpha val="65000"/>
              </a:srgbClr>
            </a:outerShdw>
          </a:effectLst>
        </p:spPr>
      </p:pic>
      <p:sp>
        <p:nvSpPr>
          <p:cNvPr id="2" name="Titre 1">
            <a:extLst>
              <a:ext uri="{FF2B5EF4-FFF2-40B4-BE49-F238E27FC236}">
                <a16:creationId xmlns:a16="http://schemas.microsoft.com/office/drawing/2014/main" id="{0B44996C-5C45-4527-95F0-4CF545393DF5}"/>
              </a:ext>
            </a:extLst>
          </p:cNvPr>
          <p:cNvSpPr>
            <a:spLocks noGrp="1"/>
          </p:cNvSpPr>
          <p:nvPr>
            <p:ph type="title"/>
          </p:nvPr>
        </p:nvSpPr>
        <p:spPr>
          <a:xfrm>
            <a:off x="1752599" y="154744"/>
            <a:ext cx="1947203" cy="1325563"/>
          </a:xfrm>
        </p:spPr>
        <p:txBody>
          <a:bodyPr/>
          <a:lstStyle/>
          <a:p>
            <a:r>
              <a:rPr lang="fr-FR" b="1" i="1" dirty="0">
                <a:solidFill>
                  <a:srgbClr val="FF0000"/>
                </a:solidFill>
                <a:effectLst>
                  <a:glow rad="927100">
                    <a:schemeClr val="bg1">
                      <a:alpha val="84000"/>
                    </a:schemeClr>
                  </a:glow>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PLAN</a:t>
            </a:r>
          </a:p>
        </p:txBody>
      </p:sp>
      <p:sp>
        <p:nvSpPr>
          <p:cNvPr id="3" name="Espace réservé du contenu 2">
            <a:extLst>
              <a:ext uri="{FF2B5EF4-FFF2-40B4-BE49-F238E27FC236}">
                <a16:creationId xmlns:a16="http://schemas.microsoft.com/office/drawing/2014/main" id="{E09BE2BB-1F0E-4C28-80F5-420876CA35F4}"/>
              </a:ext>
            </a:extLst>
          </p:cNvPr>
          <p:cNvSpPr>
            <a:spLocks noGrp="1"/>
          </p:cNvSpPr>
          <p:nvPr>
            <p:ph idx="1"/>
          </p:nvPr>
        </p:nvSpPr>
        <p:spPr>
          <a:xfrm>
            <a:off x="514643" y="1521875"/>
            <a:ext cx="10515600" cy="5167313"/>
          </a:xfrm>
        </p:spPr>
        <p:txBody>
          <a:bodyPr>
            <a:normAutofit fontScale="55000" lnSpcReduction="20000"/>
          </a:bodyPr>
          <a:lstStyle/>
          <a:p>
            <a:pPr marL="514350" indent="-514350">
              <a:buFont typeface="+mj-lt"/>
              <a:buAutoNum type="arabicPeriod"/>
            </a:pPr>
            <a:r>
              <a:rPr lang="fr-FR" sz="5800" b="1" dirty="0">
                <a:solidFill>
                  <a:schemeClr val="bg1"/>
                </a:solidFill>
                <a:effectLst>
                  <a:glow rad="50800">
                    <a:schemeClr val="accent4">
                      <a:alpha val="52000"/>
                    </a:schemeClr>
                  </a:glow>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Introduction </a:t>
            </a:r>
          </a:p>
          <a:p>
            <a:pPr marL="514350" indent="-514350">
              <a:buFont typeface="+mj-lt"/>
              <a:buAutoNum type="arabicPeriod"/>
            </a:pPr>
            <a:r>
              <a:rPr lang="fr-FR" sz="5800" b="1" dirty="0">
                <a:solidFill>
                  <a:schemeClr val="bg1"/>
                </a:solidFill>
                <a:effectLst>
                  <a:glow rad="50800">
                    <a:schemeClr val="accent4">
                      <a:alpha val="52000"/>
                    </a:schemeClr>
                  </a:glow>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Généralités </a:t>
            </a:r>
          </a:p>
          <a:p>
            <a:pPr marL="914400" lvl="1" indent="-457200">
              <a:buFont typeface="+mj-lt"/>
              <a:buAutoNum type="arabicPeriod"/>
            </a:pPr>
            <a:r>
              <a:rPr lang="fr-FR" sz="4500" b="1" dirty="0">
                <a:solidFill>
                  <a:schemeClr val="bg1"/>
                </a:solidFill>
                <a:effectLst>
                  <a:glow rad="50800">
                    <a:schemeClr val="accent4">
                      <a:alpha val="52000"/>
                    </a:schemeClr>
                  </a:glow>
                </a:effectLst>
                <a:latin typeface="Times New Roman" panose="02020603050405020304" pitchFamily="18" charset="0"/>
                <a:cs typeface="Times New Roman" panose="02020603050405020304" pitchFamily="18" charset="0"/>
              </a:rPr>
              <a:t>Substances des eaux usées</a:t>
            </a:r>
          </a:p>
          <a:p>
            <a:pPr marL="914400" lvl="1" indent="-457200">
              <a:buFont typeface="+mj-lt"/>
              <a:buAutoNum type="arabicPeriod"/>
            </a:pPr>
            <a:r>
              <a:rPr lang="fr-FR" sz="4500" b="1" dirty="0">
                <a:solidFill>
                  <a:schemeClr val="bg1"/>
                </a:solidFill>
                <a:effectLst>
                  <a:glow rad="50800">
                    <a:schemeClr val="accent4">
                      <a:alpha val="52000"/>
                    </a:schemeClr>
                  </a:glow>
                </a:effectLst>
                <a:latin typeface="Times New Roman" panose="02020603050405020304" pitchFamily="18" charset="0"/>
                <a:cs typeface="Times New Roman" panose="02020603050405020304" pitchFamily="18" charset="0"/>
              </a:rPr>
              <a:t>Typologie des eaux usées</a:t>
            </a:r>
          </a:p>
          <a:p>
            <a:pPr marL="514350" indent="-514350">
              <a:buFont typeface="+mj-lt"/>
              <a:buAutoNum type="arabicPeriod"/>
            </a:pPr>
            <a:r>
              <a:rPr lang="fr-FR" sz="5800" b="1" dirty="0">
                <a:solidFill>
                  <a:schemeClr val="bg1"/>
                </a:solidFill>
                <a:effectLst>
                  <a:glow rad="50800">
                    <a:schemeClr val="accent4">
                      <a:alpha val="52000"/>
                    </a:schemeClr>
                  </a:glow>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Les impacts des eaux usées </a:t>
            </a:r>
          </a:p>
          <a:p>
            <a:pPr marL="971550" lvl="1" indent="-514350">
              <a:buFont typeface="+mj-lt"/>
              <a:buAutoNum type="arabicPeriod"/>
            </a:pPr>
            <a:r>
              <a:rPr lang="fr-FR" sz="4500" b="1" dirty="0">
                <a:solidFill>
                  <a:schemeClr val="bg1"/>
                </a:solidFill>
                <a:effectLst>
                  <a:glow rad="50800">
                    <a:schemeClr val="accent4">
                      <a:alpha val="52000"/>
                    </a:schemeClr>
                  </a:glow>
                </a:effectLst>
                <a:latin typeface="Times New Roman" panose="02020603050405020304" pitchFamily="18" charset="0"/>
                <a:cs typeface="Times New Roman" panose="02020603050405020304" pitchFamily="18" charset="0"/>
              </a:rPr>
              <a:t>Impacts sur les installations de traitement</a:t>
            </a:r>
          </a:p>
          <a:p>
            <a:pPr marL="971550" lvl="1" indent="-514350">
              <a:buFont typeface="+mj-lt"/>
              <a:buAutoNum type="arabicPeriod"/>
            </a:pPr>
            <a:r>
              <a:rPr lang="fr-FR" sz="4500" b="1" dirty="0">
                <a:solidFill>
                  <a:schemeClr val="bg1"/>
                </a:solidFill>
                <a:effectLst>
                  <a:glow rad="50800">
                    <a:schemeClr val="accent4">
                      <a:alpha val="52000"/>
                    </a:schemeClr>
                  </a:glow>
                </a:effectLst>
                <a:latin typeface="Times New Roman" panose="02020603050405020304" pitchFamily="18" charset="0"/>
                <a:cs typeface="Times New Roman" panose="02020603050405020304" pitchFamily="18" charset="0"/>
              </a:rPr>
              <a:t>Impacts Économiques</a:t>
            </a:r>
          </a:p>
          <a:p>
            <a:pPr marL="971550" lvl="1" indent="-514350">
              <a:buFont typeface="+mj-lt"/>
              <a:buAutoNum type="arabicPeriod"/>
            </a:pPr>
            <a:r>
              <a:rPr lang="fr-FR" sz="4500" b="1" dirty="0">
                <a:solidFill>
                  <a:schemeClr val="bg1"/>
                </a:solidFill>
                <a:effectLst>
                  <a:glow rad="50800">
                    <a:schemeClr val="accent4">
                      <a:alpha val="52000"/>
                    </a:schemeClr>
                  </a:glow>
                </a:effectLst>
                <a:latin typeface="Times New Roman" panose="02020603050405020304" pitchFamily="18" charset="0"/>
                <a:cs typeface="Times New Roman" panose="02020603050405020304" pitchFamily="18" charset="0"/>
              </a:rPr>
              <a:t>Impacts sur la santé</a:t>
            </a:r>
          </a:p>
          <a:p>
            <a:pPr marL="971550" lvl="1" indent="-514350">
              <a:buFont typeface="+mj-lt"/>
              <a:buAutoNum type="arabicPeriod"/>
            </a:pPr>
            <a:r>
              <a:rPr lang="fr-FR" sz="4500" b="1" dirty="0">
                <a:solidFill>
                  <a:schemeClr val="bg1"/>
                </a:solidFill>
                <a:effectLst>
                  <a:glow rad="50800">
                    <a:schemeClr val="accent4">
                      <a:alpha val="52000"/>
                    </a:schemeClr>
                  </a:glow>
                </a:effectLst>
                <a:latin typeface="Times New Roman" panose="02020603050405020304" pitchFamily="18" charset="0"/>
                <a:cs typeface="Times New Roman" panose="02020603050405020304" pitchFamily="18" charset="0"/>
              </a:rPr>
              <a:t>Impacts sur l’environnement</a:t>
            </a:r>
          </a:p>
          <a:p>
            <a:pPr marL="971550" lvl="1" indent="-514350">
              <a:buFont typeface="+mj-lt"/>
              <a:buAutoNum type="arabicPeriod"/>
            </a:pPr>
            <a:r>
              <a:rPr lang="fr-FR" sz="4500" b="1" dirty="0">
                <a:solidFill>
                  <a:schemeClr val="bg1"/>
                </a:solidFill>
                <a:effectLst>
                  <a:glow rad="50800">
                    <a:schemeClr val="accent4">
                      <a:alpha val="52000"/>
                    </a:schemeClr>
                  </a:glow>
                </a:effectLst>
                <a:latin typeface="Times New Roman" panose="02020603050405020304" pitchFamily="18" charset="0"/>
                <a:cs typeface="Times New Roman" panose="02020603050405020304" pitchFamily="18" charset="0"/>
              </a:rPr>
              <a:t>Impacts sur les milieux aquatiques</a:t>
            </a:r>
          </a:p>
          <a:p>
            <a:pPr marL="514350" indent="-514350">
              <a:buFont typeface="+mj-lt"/>
              <a:buAutoNum type="arabicPeriod"/>
            </a:pPr>
            <a:r>
              <a:rPr lang="fr-FR" sz="5800" b="1" dirty="0">
                <a:solidFill>
                  <a:schemeClr val="bg1"/>
                </a:solidFill>
                <a:effectLst>
                  <a:glow rad="50800">
                    <a:schemeClr val="accent4">
                      <a:alpha val="52000"/>
                    </a:schemeClr>
                  </a:glow>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Comment réduire les impacts des eaux usées ?</a:t>
            </a:r>
          </a:p>
          <a:p>
            <a:pPr marL="514350" indent="-514350">
              <a:buFont typeface="+mj-lt"/>
              <a:buAutoNum type="arabicPeriod"/>
            </a:pPr>
            <a:r>
              <a:rPr lang="fr-FR" sz="5800" b="1" dirty="0">
                <a:solidFill>
                  <a:schemeClr val="bg1"/>
                </a:solidFill>
                <a:effectLst>
                  <a:glow rad="50800">
                    <a:schemeClr val="accent4">
                      <a:alpha val="52000"/>
                    </a:schemeClr>
                  </a:glow>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Conclusion</a:t>
            </a:r>
            <a:br>
              <a:rPr lang="fr-FR" sz="58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fr-FR" sz="58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514350" indent="-514350">
              <a:buFont typeface="+mj-lt"/>
              <a:buAutoNum type="arabicPeriod"/>
            </a:pPr>
            <a:endParaRPr lang="fr-FR"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189536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B917E0-7199-4D03-BFC7-6EEEA2B62E44}"/>
              </a:ext>
            </a:extLst>
          </p:cNvPr>
          <p:cNvSpPr>
            <a:spLocks noGrp="1"/>
          </p:cNvSpPr>
          <p:nvPr>
            <p:ph type="title"/>
          </p:nvPr>
        </p:nvSpPr>
        <p:spPr/>
        <p:txBody>
          <a:bodyPr vert="horz" lIns="91440" tIns="45720" rIns="91440" bIns="45720" rtlCol="0" anchor="ctr">
            <a:normAutofit/>
          </a:bodyPr>
          <a:lstStyle/>
          <a:p>
            <a:pPr algn="ctr">
              <a:lnSpc>
                <a:spcPct val="70000"/>
              </a:lnSpc>
              <a:spcBef>
                <a:spcPts val="1000"/>
              </a:spcBef>
            </a:pPr>
            <a:r>
              <a:rPr lang="fr-FR" sz="32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Conclusion</a:t>
            </a:r>
          </a:p>
        </p:txBody>
      </p:sp>
      <p:sp>
        <p:nvSpPr>
          <p:cNvPr id="3" name="Espace réservé du contenu 2">
            <a:extLst>
              <a:ext uri="{FF2B5EF4-FFF2-40B4-BE49-F238E27FC236}">
                <a16:creationId xmlns:a16="http://schemas.microsoft.com/office/drawing/2014/main" id="{AEC22774-ACE4-4D30-8B19-F720D8E3798B}"/>
              </a:ext>
            </a:extLst>
          </p:cNvPr>
          <p:cNvSpPr>
            <a:spLocks noGrp="1"/>
          </p:cNvSpPr>
          <p:nvPr>
            <p:ph idx="1"/>
          </p:nvPr>
        </p:nvSpPr>
        <p:spPr>
          <a:xfrm>
            <a:off x="838200" y="2247013"/>
            <a:ext cx="10515600" cy="3929949"/>
          </a:xfrm>
        </p:spPr>
        <p:txBody>
          <a:bodyPr/>
          <a:lstStyle/>
          <a:p>
            <a:pPr marL="0" indent="0" algn="just">
              <a:buNone/>
            </a:pPr>
            <a:r>
              <a:rPr lang="fr-FR" dirty="0">
                <a:latin typeface="Times New Roman" panose="02020603050405020304" pitchFamily="18" charset="0"/>
                <a:cs typeface="Times New Roman" panose="02020603050405020304" pitchFamily="18" charset="0"/>
              </a:rPr>
              <a:t>	Dans un monde où la demande en eau douce est en augmentation, et où les ressources en eau limitées subissent de plus en plus des contraintes du fait de la surexploitation, de la pollution et des changements climatiques, il est tout simplement impensable de négliger les opportunités qu’offre l’amélioration de la gestion des eaux usées. D'où le recours à des techniques de réutilisation des eaux usées ainsi que les eaux non conventionnel (dessalement, récupération….) </a:t>
            </a:r>
          </a:p>
        </p:txBody>
      </p:sp>
      <p:pic>
        <p:nvPicPr>
          <p:cNvPr id="4" name="Picture 2">
            <a:extLst>
              <a:ext uri="{FF2B5EF4-FFF2-40B4-BE49-F238E27FC236}">
                <a16:creationId xmlns:a16="http://schemas.microsoft.com/office/drawing/2014/main" id="{D2FC9C10-C5D1-76AB-6A2F-544E4CC041C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2546" r="2546"/>
          <a:stretch/>
        </p:blipFill>
        <p:spPr bwMode="auto">
          <a:xfrm>
            <a:off x="450058" y="365125"/>
            <a:ext cx="2598104" cy="153983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30AC3F10-6363-8936-4DDD-C367A7854E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0599" b="30599"/>
          <a:stretch/>
        </p:blipFill>
        <p:spPr bwMode="auto">
          <a:xfrm>
            <a:off x="9046082" y="268120"/>
            <a:ext cx="2925450" cy="17338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253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CD77A7-14BA-405A-9C93-66DE3CAD98D6}"/>
              </a:ext>
            </a:extLst>
          </p:cNvPr>
          <p:cNvSpPr>
            <a:spLocks noGrp="1"/>
          </p:cNvSpPr>
          <p:nvPr>
            <p:ph type="title"/>
          </p:nvPr>
        </p:nvSpPr>
        <p:spPr>
          <a:xfrm>
            <a:off x="838200" y="2766218"/>
            <a:ext cx="10515600" cy="1325563"/>
          </a:xfrm>
        </p:spPr>
        <p:txBody>
          <a:bodyPr vert="horz" lIns="91440" tIns="45720" rIns="91440" bIns="45720" rtlCol="0" anchor="ctr">
            <a:normAutofit/>
          </a:bodyPr>
          <a:lstStyle/>
          <a:p>
            <a:pPr algn="ctr">
              <a:lnSpc>
                <a:spcPct val="70000"/>
              </a:lnSpc>
              <a:spcBef>
                <a:spcPts val="1000"/>
              </a:spcBef>
            </a:pPr>
            <a:r>
              <a:rPr lang="fr-FR" sz="54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INTRODUCTION</a:t>
            </a:r>
          </a:p>
        </p:txBody>
      </p:sp>
      <p:pic>
        <p:nvPicPr>
          <p:cNvPr id="6" name="Image 5">
            <a:extLst>
              <a:ext uri="{FF2B5EF4-FFF2-40B4-BE49-F238E27FC236}">
                <a16:creationId xmlns:a16="http://schemas.microsoft.com/office/drawing/2014/main" id="{81BB598E-8891-4B9F-8C5C-0E12008BFA70}"/>
              </a:ext>
            </a:extLst>
          </p:cNvPr>
          <p:cNvPicPr>
            <a:picLocks noChangeAspect="1"/>
          </p:cNvPicPr>
          <p:nvPr/>
        </p:nvPicPr>
        <p:blipFill>
          <a:blip r:embed="rId2"/>
          <a:stretch>
            <a:fillRect/>
          </a:stretch>
        </p:blipFill>
        <p:spPr>
          <a:xfrm>
            <a:off x="335280" y="289718"/>
            <a:ext cx="5402580" cy="24765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 7">
            <a:extLst>
              <a:ext uri="{FF2B5EF4-FFF2-40B4-BE49-F238E27FC236}">
                <a16:creationId xmlns:a16="http://schemas.microsoft.com/office/drawing/2014/main" id="{530EC576-F87E-4F8A-8A34-1975983B3DBC}"/>
              </a:ext>
            </a:extLst>
          </p:cNvPr>
          <p:cNvPicPr>
            <a:picLocks noChangeAspect="1"/>
          </p:cNvPicPr>
          <p:nvPr/>
        </p:nvPicPr>
        <p:blipFill>
          <a:blip r:embed="rId3"/>
          <a:stretch>
            <a:fillRect/>
          </a:stretch>
        </p:blipFill>
        <p:spPr>
          <a:xfrm>
            <a:off x="6454141" y="289718"/>
            <a:ext cx="5402579" cy="25327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Image 8">
            <a:extLst>
              <a:ext uri="{FF2B5EF4-FFF2-40B4-BE49-F238E27FC236}">
                <a16:creationId xmlns:a16="http://schemas.microsoft.com/office/drawing/2014/main" id="{4BB9BE21-FF02-4139-870A-B076EDCABC97}"/>
              </a:ext>
            </a:extLst>
          </p:cNvPr>
          <p:cNvPicPr>
            <a:picLocks noChangeAspect="1"/>
          </p:cNvPicPr>
          <p:nvPr/>
        </p:nvPicPr>
        <p:blipFill>
          <a:blip r:embed="rId4"/>
          <a:stretch>
            <a:fillRect/>
          </a:stretch>
        </p:blipFill>
        <p:spPr>
          <a:xfrm>
            <a:off x="335280" y="4035495"/>
            <a:ext cx="5402580" cy="25327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 9">
            <a:extLst>
              <a:ext uri="{FF2B5EF4-FFF2-40B4-BE49-F238E27FC236}">
                <a16:creationId xmlns:a16="http://schemas.microsoft.com/office/drawing/2014/main" id="{BE1AE077-9B18-4D04-993A-E44C2C6B1608}"/>
              </a:ext>
            </a:extLst>
          </p:cNvPr>
          <p:cNvPicPr>
            <a:picLocks noChangeAspect="1"/>
          </p:cNvPicPr>
          <p:nvPr/>
        </p:nvPicPr>
        <p:blipFill>
          <a:blip r:embed="rId5"/>
          <a:stretch>
            <a:fillRect/>
          </a:stretch>
        </p:blipFill>
        <p:spPr>
          <a:xfrm>
            <a:off x="6454140" y="4035497"/>
            <a:ext cx="5402579" cy="25327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21194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10025" y="345237"/>
            <a:ext cx="9371949" cy="1183566"/>
          </a:xfrm>
        </p:spPr>
        <p:txBody>
          <a:bodyPr vert="horz" lIns="91440" tIns="45720" rIns="91440" bIns="45720" rtlCol="0" anchor="ctr">
            <a:normAutofit/>
          </a:bodyPr>
          <a:lstStyle/>
          <a:p>
            <a:pPr algn="ctr">
              <a:lnSpc>
                <a:spcPct val="70000"/>
              </a:lnSpc>
              <a:spcBef>
                <a:spcPts val="1000"/>
              </a:spcBef>
            </a:pPr>
            <a:r>
              <a:rPr lang="fr-FR"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Généralités sur les eaux usées </a:t>
            </a:r>
          </a:p>
        </p:txBody>
      </p:sp>
      <p:graphicFrame>
        <p:nvGraphicFramePr>
          <p:cNvPr id="4" name="Diagramme 3">
            <a:extLst>
              <a:ext uri="{FF2B5EF4-FFF2-40B4-BE49-F238E27FC236}">
                <a16:creationId xmlns:a16="http://schemas.microsoft.com/office/drawing/2014/main" id="{2139257B-8034-4381-B730-E5C44B2C4CC9}"/>
              </a:ext>
            </a:extLst>
          </p:cNvPr>
          <p:cNvGraphicFramePr/>
          <p:nvPr>
            <p:extLst>
              <p:ext uri="{D42A27DB-BD31-4B8C-83A1-F6EECF244321}">
                <p14:modId xmlns:p14="http://schemas.microsoft.com/office/powerpoint/2010/main" val="1950942720"/>
              </p:ext>
            </p:extLst>
          </p:nvPr>
        </p:nvGraphicFramePr>
        <p:xfrm>
          <a:off x="2031999" y="1328671"/>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8681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1312" y="103031"/>
            <a:ext cx="9371949" cy="1339404"/>
          </a:xfrm>
        </p:spPr>
        <p:txBody>
          <a:bodyPr>
            <a:noAutofit/>
          </a:bodyPr>
          <a:lstStyle/>
          <a:p>
            <a:pPr algn="ctr"/>
            <a:br>
              <a:rPr lang="fr-FR" sz="3200" b="1" dirty="0">
                <a:solidFill>
                  <a:schemeClr val="accent1">
                    <a:lumMod val="75000"/>
                  </a:schemeClr>
                </a:solidFill>
              </a:rPr>
            </a:br>
            <a:endParaRPr lang="fr-FR" sz="3200" b="1" dirty="0">
              <a:solidFill>
                <a:schemeClr val="accent1">
                  <a:lumMod val="75000"/>
                </a:schemeClr>
              </a:solidFill>
            </a:endParaRPr>
          </a:p>
        </p:txBody>
      </p:sp>
      <p:graphicFrame>
        <p:nvGraphicFramePr>
          <p:cNvPr id="4" name="Diagramme 3"/>
          <p:cNvGraphicFramePr/>
          <p:nvPr>
            <p:extLst>
              <p:ext uri="{D42A27DB-BD31-4B8C-83A1-F6EECF244321}">
                <p14:modId xmlns:p14="http://schemas.microsoft.com/office/powerpoint/2010/main" val="1905286095"/>
              </p:ext>
            </p:extLst>
          </p:nvPr>
        </p:nvGraphicFramePr>
        <p:xfrm>
          <a:off x="560306" y="1280159"/>
          <a:ext cx="11071387" cy="52541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3A418690-82CF-49C2-B33F-A14837843AC1}"/>
              </a:ext>
            </a:extLst>
          </p:cNvPr>
          <p:cNvSpPr/>
          <p:nvPr/>
        </p:nvSpPr>
        <p:spPr>
          <a:xfrm>
            <a:off x="1392702" y="225083"/>
            <a:ext cx="9587986" cy="801859"/>
          </a:xfrm>
          <a:prstGeom prst="rect">
            <a:avLst/>
          </a:prstGeom>
        </p:spPr>
        <p:txBody>
          <a:bodyPr vert="horz" lIns="91440" tIns="45720" rIns="91440" bIns="45720" rtlCol="0" anchor="ctr">
            <a:normAutofit/>
          </a:bodyPr>
          <a:lstStyle/>
          <a:p>
            <a:pPr algn="ctr">
              <a:lnSpc>
                <a:spcPct val="70000"/>
              </a:lnSpc>
              <a:spcBef>
                <a:spcPts val="1000"/>
              </a:spcBef>
            </a:pPr>
            <a:r>
              <a:rPr lang="fr-FR" sz="4400" b="1" i="1" dirty="0">
                <a:solidFill>
                  <a:srgbClr val="0070C0"/>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Substances des eaux usées</a:t>
            </a:r>
          </a:p>
        </p:txBody>
      </p:sp>
      <p:pic>
        <p:nvPicPr>
          <p:cNvPr id="6" name="Image 5">
            <a:extLst>
              <a:ext uri="{FF2B5EF4-FFF2-40B4-BE49-F238E27FC236}">
                <a16:creationId xmlns:a16="http://schemas.microsoft.com/office/drawing/2014/main" id="{BE334A20-C5FB-4726-826F-4B4DCEF3CA34}"/>
              </a:ext>
            </a:extLst>
          </p:cNvPr>
          <p:cNvPicPr>
            <a:picLocks noChangeAspect="1"/>
          </p:cNvPicPr>
          <p:nvPr/>
        </p:nvPicPr>
        <p:blipFill rotWithShape="1">
          <a:blip r:embed="rId7"/>
          <a:srcRect l="11408" t="24636" r="14218"/>
          <a:stretch/>
        </p:blipFill>
        <p:spPr>
          <a:xfrm>
            <a:off x="703271" y="941495"/>
            <a:ext cx="2644727" cy="16780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 6">
            <a:extLst>
              <a:ext uri="{FF2B5EF4-FFF2-40B4-BE49-F238E27FC236}">
                <a16:creationId xmlns:a16="http://schemas.microsoft.com/office/drawing/2014/main" id="{E5A5549F-BA8A-469E-8B39-9C2F69DEAAC2}"/>
              </a:ext>
            </a:extLst>
          </p:cNvPr>
          <p:cNvPicPr>
            <a:picLocks noChangeAspect="1"/>
          </p:cNvPicPr>
          <p:nvPr/>
        </p:nvPicPr>
        <p:blipFill>
          <a:blip r:embed="rId8"/>
          <a:stretch>
            <a:fillRect/>
          </a:stretch>
        </p:blipFill>
        <p:spPr>
          <a:xfrm>
            <a:off x="8780828" y="1026941"/>
            <a:ext cx="2644726" cy="15926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 7">
            <a:extLst>
              <a:ext uri="{FF2B5EF4-FFF2-40B4-BE49-F238E27FC236}">
                <a16:creationId xmlns:a16="http://schemas.microsoft.com/office/drawing/2014/main" id="{1C3023AA-8B65-4392-BCAA-6DE28A758CC0}"/>
              </a:ext>
            </a:extLst>
          </p:cNvPr>
          <p:cNvPicPr>
            <a:picLocks noChangeAspect="1"/>
          </p:cNvPicPr>
          <p:nvPr/>
        </p:nvPicPr>
        <p:blipFill>
          <a:blip r:embed="rId9"/>
          <a:stretch>
            <a:fillRect/>
          </a:stretch>
        </p:blipFill>
        <p:spPr>
          <a:xfrm>
            <a:off x="7948246" y="5031985"/>
            <a:ext cx="3995225" cy="15981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Image 8">
            <a:extLst>
              <a:ext uri="{FF2B5EF4-FFF2-40B4-BE49-F238E27FC236}">
                <a16:creationId xmlns:a16="http://schemas.microsoft.com/office/drawing/2014/main" id="{588A57F7-6FD1-48AF-9773-27298E652FE8}"/>
              </a:ext>
            </a:extLst>
          </p:cNvPr>
          <p:cNvPicPr>
            <a:picLocks noChangeAspect="1"/>
          </p:cNvPicPr>
          <p:nvPr/>
        </p:nvPicPr>
        <p:blipFill rotWithShape="1">
          <a:blip r:embed="rId10"/>
          <a:srcRect t="7246" b="7246"/>
          <a:stretch/>
        </p:blipFill>
        <p:spPr>
          <a:xfrm>
            <a:off x="321139" y="5031985"/>
            <a:ext cx="3026859" cy="15981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772950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1312" y="103031"/>
            <a:ext cx="9371949" cy="1339404"/>
          </a:xfrm>
        </p:spPr>
        <p:txBody>
          <a:bodyPr vert="horz" lIns="91440" tIns="45720" rIns="91440" bIns="45720" rtlCol="0" anchor="ctr">
            <a:normAutofit/>
          </a:bodyPr>
          <a:lstStyle/>
          <a:p>
            <a:pPr algn="ctr">
              <a:lnSpc>
                <a:spcPct val="70000"/>
              </a:lnSpc>
              <a:spcBef>
                <a:spcPts val="1000"/>
              </a:spcBef>
            </a:pPr>
            <a:r>
              <a:rPr lang="fr-FR" sz="28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Typologie des eaux usées</a:t>
            </a:r>
            <a:br>
              <a:rPr lang="fr-FR" sz="28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fr-FR" sz="28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3" name="Diagramme 2"/>
          <p:cNvGraphicFramePr/>
          <p:nvPr>
            <p:extLst>
              <p:ext uri="{D42A27DB-BD31-4B8C-83A1-F6EECF244321}">
                <p14:modId xmlns:p14="http://schemas.microsoft.com/office/powerpoint/2010/main" val="2851149977"/>
              </p:ext>
            </p:extLst>
          </p:nvPr>
        </p:nvGraphicFramePr>
        <p:xfrm>
          <a:off x="2018352" y="1023583"/>
          <a:ext cx="8128000" cy="56092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 4"/>
          <p:cNvPicPr>
            <a:picLocks noChangeAspect="1"/>
          </p:cNvPicPr>
          <p:nvPr/>
        </p:nvPicPr>
        <p:blipFill>
          <a:blip r:embed="rId7"/>
          <a:stretch>
            <a:fillRect/>
          </a:stretch>
        </p:blipFill>
        <p:spPr>
          <a:xfrm>
            <a:off x="96814" y="1194178"/>
            <a:ext cx="2990850" cy="1671941"/>
          </a:xfrm>
          <a:prstGeom prst="rect">
            <a:avLst/>
          </a:prstGeom>
        </p:spPr>
      </p:pic>
      <p:pic>
        <p:nvPicPr>
          <p:cNvPr id="6" name="Image 5"/>
          <p:cNvPicPr>
            <a:picLocks noChangeAspect="1"/>
          </p:cNvPicPr>
          <p:nvPr/>
        </p:nvPicPr>
        <p:blipFill>
          <a:blip r:embed="rId8"/>
          <a:stretch>
            <a:fillRect/>
          </a:stretch>
        </p:blipFill>
        <p:spPr>
          <a:xfrm>
            <a:off x="9121173" y="1236382"/>
            <a:ext cx="2924175" cy="1671941"/>
          </a:xfrm>
          <a:prstGeom prst="rect">
            <a:avLst/>
          </a:prstGeom>
        </p:spPr>
      </p:pic>
      <p:pic>
        <p:nvPicPr>
          <p:cNvPr id="7" name="Image 6"/>
          <p:cNvPicPr>
            <a:picLocks noChangeAspect="1"/>
          </p:cNvPicPr>
          <p:nvPr/>
        </p:nvPicPr>
        <p:blipFill>
          <a:blip r:embed="rId9"/>
          <a:stretch>
            <a:fillRect/>
          </a:stretch>
        </p:blipFill>
        <p:spPr>
          <a:xfrm>
            <a:off x="239688" y="2989871"/>
            <a:ext cx="2831139" cy="1671941"/>
          </a:xfrm>
          <a:prstGeom prst="rect">
            <a:avLst/>
          </a:prstGeom>
        </p:spPr>
      </p:pic>
      <p:pic>
        <p:nvPicPr>
          <p:cNvPr id="8" name="Image 7"/>
          <p:cNvPicPr>
            <a:picLocks noChangeAspect="1"/>
          </p:cNvPicPr>
          <p:nvPr/>
        </p:nvPicPr>
        <p:blipFill>
          <a:blip r:embed="rId10"/>
          <a:stretch>
            <a:fillRect/>
          </a:stretch>
        </p:blipFill>
        <p:spPr>
          <a:xfrm>
            <a:off x="9121173" y="2975887"/>
            <a:ext cx="2924175" cy="1714500"/>
          </a:xfrm>
          <a:prstGeom prst="rect">
            <a:avLst/>
          </a:prstGeom>
        </p:spPr>
      </p:pic>
      <p:pic>
        <p:nvPicPr>
          <p:cNvPr id="9" name="Image 8"/>
          <p:cNvPicPr>
            <a:picLocks noChangeAspect="1"/>
          </p:cNvPicPr>
          <p:nvPr/>
        </p:nvPicPr>
        <p:blipFill>
          <a:blip r:embed="rId11"/>
          <a:stretch>
            <a:fillRect/>
          </a:stretch>
        </p:blipFill>
        <p:spPr>
          <a:xfrm>
            <a:off x="6238763" y="4839287"/>
            <a:ext cx="2764560" cy="1617041"/>
          </a:xfrm>
          <a:prstGeom prst="rect">
            <a:avLst/>
          </a:prstGeom>
        </p:spPr>
      </p:pic>
    </p:spTree>
    <p:extLst>
      <p:ext uri="{BB962C8B-B14F-4D97-AF65-F5344CB8AC3E}">
        <p14:creationId xmlns:p14="http://schemas.microsoft.com/office/powerpoint/2010/main" val="386026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9655" y="288966"/>
            <a:ext cx="10479309" cy="1183566"/>
          </a:xfrm>
        </p:spPr>
        <p:txBody>
          <a:bodyPr vert="horz" lIns="91440" tIns="45720" rIns="91440" bIns="45720" rtlCol="0" anchor="ctr">
            <a:normAutofit/>
          </a:bodyPr>
          <a:lstStyle/>
          <a:p>
            <a:pPr algn="ctr">
              <a:lnSpc>
                <a:spcPct val="70000"/>
              </a:lnSpc>
              <a:spcBef>
                <a:spcPts val="1000"/>
              </a:spcBef>
            </a:pPr>
            <a:r>
              <a:rPr lang="fr-FR" sz="28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Les impacts des eaux usées sur les installations de traitement</a:t>
            </a:r>
          </a:p>
        </p:txBody>
      </p:sp>
      <p:sp>
        <p:nvSpPr>
          <p:cNvPr id="3" name="Espace réservé du contenu 2"/>
          <p:cNvSpPr>
            <a:spLocks noGrp="1"/>
          </p:cNvSpPr>
          <p:nvPr>
            <p:ph idx="1"/>
          </p:nvPr>
        </p:nvSpPr>
        <p:spPr>
          <a:xfrm>
            <a:off x="872438" y="1472533"/>
            <a:ext cx="10035000" cy="1706766"/>
          </a:xfrm>
        </p:spPr>
        <p:txBody>
          <a:bodyPr/>
          <a:lstStyle/>
          <a:p>
            <a:pPr marL="0" indent="457200" algn="just">
              <a:lnSpc>
                <a:spcPct val="100000"/>
              </a:lnSpc>
              <a:buNone/>
            </a:pPr>
            <a:r>
              <a:rPr lang="fr-FR" dirty="0"/>
              <a:t> </a:t>
            </a:r>
            <a:r>
              <a:rPr lang="fr-FR" sz="2400" dirty="0">
                <a:latin typeface="Times New Roman" panose="02020603050405020304" pitchFamily="18" charset="0"/>
                <a:cs typeface="Times New Roman" panose="02020603050405020304" pitchFamily="18" charset="0"/>
              </a:rPr>
              <a:t>Les substances des eaux usées peuvent corroder des conduites d'égout et affecter sérieusement les installations de traitement. Elles limitent également le potentiel de réutilisation de l'eau.</a:t>
            </a:r>
          </a:p>
        </p:txBody>
      </p:sp>
      <p:pic>
        <p:nvPicPr>
          <p:cNvPr id="5" name="Image 4"/>
          <p:cNvPicPr>
            <a:picLocks noChangeAspect="1"/>
          </p:cNvPicPr>
          <p:nvPr/>
        </p:nvPicPr>
        <p:blipFill>
          <a:blip r:embed="rId2"/>
          <a:stretch>
            <a:fillRect/>
          </a:stretch>
        </p:blipFill>
        <p:spPr>
          <a:xfrm>
            <a:off x="872438" y="3179299"/>
            <a:ext cx="4557691" cy="29014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0" name="Picture 2" descr="Corroded Pipe Banque d'image et photos - Alamy">
            <a:extLst>
              <a:ext uri="{FF2B5EF4-FFF2-40B4-BE49-F238E27FC236}">
                <a16:creationId xmlns:a16="http://schemas.microsoft.com/office/drawing/2014/main" id="{B1048CCB-2C58-48F5-B9EE-05F2A45650B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871"/>
          <a:stretch/>
        </p:blipFill>
        <p:spPr bwMode="auto">
          <a:xfrm>
            <a:off x="6550415" y="3179298"/>
            <a:ext cx="4557691" cy="29014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06106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03964" y="288966"/>
            <a:ext cx="9371949" cy="1183566"/>
          </a:xfrm>
        </p:spPr>
        <p:txBody>
          <a:bodyPr vert="horz" lIns="91440" tIns="45720" rIns="91440" bIns="45720" rtlCol="0" anchor="ctr">
            <a:normAutofit/>
          </a:bodyPr>
          <a:lstStyle/>
          <a:p>
            <a:pPr algn="ctr">
              <a:lnSpc>
                <a:spcPct val="70000"/>
              </a:lnSpc>
              <a:spcBef>
                <a:spcPts val="1000"/>
              </a:spcBef>
            </a:pPr>
            <a:br>
              <a:rPr lang="fr-FR" sz="32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fr-FR" sz="32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Les effets économiques des eaux usées</a:t>
            </a:r>
          </a:p>
        </p:txBody>
      </p:sp>
      <p:graphicFrame>
        <p:nvGraphicFramePr>
          <p:cNvPr id="4" name="Diagramme 3">
            <a:extLst>
              <a:ext uri="{FF2B5EF4-FFF2-40B4-BE49-F238E27FC236}">
                <a16:creationId xmlns:a16="http://schemas.microsoft.com/office/drawing/2014/main" id="{740C262B-B0C1-46A3-BAA6-5A299D953611}"/>
              </a:ext>
            </a:extLst>
          </p:cNvPr>
          <p:cNvGraphicFramePr/>
          <p:nvPr>
            <p:extLst>
              <p:ext uri="{D42A27DB-BD31-4B8C-83A1-F6EECF244321}">
                <p14:modId xmlns:p14="http://schemas.microsoft.com/office/powerpoint/2010/main" val="1463443166"/>
              </p:ext>
            </p:extLst>
          </p:nvPr>
        </p:nvGraphicFramePr>
        <p:xfrm>
          <a:off x="1825938" y="147253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2670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39685" y="537439"/>
            <a:ext cx="9371949" cy="1183566"/>
          </a:xfrm>
        </p:spPr>
        <p:txBody>
          <a:bodyPr>
            <a:normAutofit/>
          </a:bodyPr>
          <a:lstStyle/>
          <a:p>
            <a:pPr algn="ctr">
              <a:lnSpc>
                <a:spcPct val="70000"/>
              </a:lnSpc>
              <a:spcBef>
                <a:spcPts val="1000"/>
              </a:spcBef>
            </a:pPr>
            <a:br>
              <a:rPr lang="fr-FR" sz="3600" b="1" i="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fr-FR" sz="2400" b="1" dirty="0">
                <a:solidFill>
                  <a:srgbClr val="0070C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Les impacts des eaux usées sur la santé</a:t>
            </a:r>
          </a:p>
        </p:txBody>
      </p:sp>
      <p:sp>
        <p:nvSpPr>
          <p:cNvPr id="3" name="Espace réservé du contenu 2"/>
          <p:cNvSpPr>
            <a:spLocks noGrp="1"/>
          </p:cNvSpPr>
          <p:nvPr>
            <p:ph idx="1"/>
          </p:nvPr>
        </p:nvSpPr>
        <p:spPr>
          <a:xfrm>
            <a:off x="813058" y="2385289"/>
            <a:ext cx="10764654" cy="3683403"/>
          </a:xfrm>
        </p:spPr>
        <p:txBody>
          <a:bodyPr>
            <a:normAutofit/>
          </a:bodyPr>
          <a:lstStyle/>
          <a:p>
            <a:pPr marL="0" indent="457200" algn="just">
              <a:lnSpc>
                <a:spcPct val="100000"/>
              </a:lnSpc>
              <a:buNone/>
            </a:pPr>
            <a:r>
              <a:rPr lang="fr-FR" sz="2400" b="1" i="1"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Les eaux usées présentent un risque sanitaire direct de par la présence d’organismes pathogènes, comme des bactéries, de virus et de parasites. On compte, comme dangers sanitaires indirects pour l’homme, la consommation de poissons ou de mollusques rendus toxiques par la présence de bactéries, de métaux ou de composés organiques que l’on retrouve dans les eaux usées ou l’exposition, au cours d’activités récréatives, à des eaux ayant fait l'objet d’une contamination microbienne. </a:t>
            </a:r>
          </a:p>
          <a:p>
            <a:pPr marL="0" indent="457200" algn="just">
              <a:lnSpc>
                <a:spcPct val="100000"/>
              </a:lnSpc>
              <a:buNone/>
            </a:pPr>
            <a:r>
              <a:rPr lang="fr-FR" sz="2400" dirty="0">
                <a:latin typeface="Times New Roman" panose="02020603050405020304" pitchFamily="18" charset="0"/>
                <a:cs typeface="Times New Roman" panose="02020603050405020304" pitchFamily="18" charset="0"/>
              </a:rPr>
              <a:t>À l'échelle mondiale, le traitement des eaux usées constitue le premier enjeu de santé publique : plus de 4 000 enfants de moins de 5 ans meurent chaque jour de diarrhées liées à l’absence de traitement des eaux et au manque d’hygiène induit.</a:t>
            </a:r>
          </a:p>
        </p:txBody>
      </p:sp>
      <p:pic>
        <p:nvPicPr>
          <p:cNvPr id="1026" name="Picture 2" descr="Ennemies ou alliées, les bactéries? | Le Devoir">
            <a:extLst>
              <a:ext uri="{FF2B5EF4-FFF2-40B4-BE49-F238E27FC236}">
                <a16:creationId xmlns:a16="http://schemas.microsoft.com/office/drawing/2014/main" id="{799CAD47-7B13-4E1A-9F66-4A0723DC477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234" y="359305"/>
            <a:ext cx="2598104" cy="153983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Virus : définition et explications">
            <a:extLst>
              <a:ext uri="{FF2B5EF4-FFF2-40B4-BE49-F238E27FC236}">
                <a16:creationId xmlns:a16="http://schemas.microsoft.com/office/drawing/2014/main" id="{18916553-ADB6-47D4-8C46-0F19BF46DB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9664" y="99029"/>
            <a:ext cx="2598103" cy="18478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6365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331</TotalTime>
  <Words>707</Words>
  <Application>Microsoft Office PowerPoint</Application>
  <PresentationFormat>Widescreen</PresentationFormat>
  <Paragraphs>69</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Algerian</vt:lpstr>
      <vt:lpstr>Arial</vt:lpstr>
      <vt:lpstr>Calibri</vt:lpstr>
      <vt:lpstr>Calibri Light</vt:lpstr>
      <vt:lpstr>montserratsemibold</vt:lpstr>
      <vt:lpstr>Times New Roman</vt:lpstr>
      <vt:lpstr>Thème Office</vt:lpstr>
      <vt:lpstr>PowerPoint Presentation</vt:lpstr>
      <vt:lpstr>PLAN</vt:lpstr>
      <vt:lpstr>INTRODUCTION</vt:lpstr>
      <vt:lpstr>Généralités sur les eaux usées </vt:lpstr>
      <vt:lpstr> </vt:lpstr>
      <vt:lpstr>Typologie des eaux usées </vt:lpstr>
      <vt:lpstr>Les impacts des eaux usées sur les installations de traitement</vt:lpstr>
      <vt:lpstr> Les effets économiques des eaux usées</vt:lpstr>
      <vt:lpstr>  Les impacts des eaux usées sur la santé</vt:lpstr>
      <vt:lpstr> Les impacts sur l’environnement</vt:lpstr>
      <vt:lpstr>  Effets des eaux usées sur les milieux aquatiques</vt:lpstr>
      <vt:lpstr>Comment réduire les impacts des eaux usées ? </vt:lpstr>
      <vt:lpstr>Réaliser une épuration des eaux avant leur rejet direct: </vt:lpstr>
      <vt:lpstr>Réduire les risques de pollution accidentelle: </vt:lpstr>
      <vt:lpstr>Éviter les transferts aux milieux aquatiques </vt:lpstr>
      <vt:lpstr> Encadrer ou interdire l’usage de substances dangereuses </vt:lpstr>
      <vt:lpstr>Réduire l’utilisation de produits phytosanitaires</vt:lpstr>
      <vt:lpstr>Réglementer la fertilisation des sols</vt:lpstr>
      <vt:lpstr>Protéger les captages d’eau </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Principe de la décharge contrôlée :</dc:title>
  <dc:creator>Utilisateur Windows</dc:creator>
  <cp:lastModifiedBy>HP EliteBook 8440p</cp:lastModifiedBy>
  <cp:revision>48</cp:revision>
  <dcterms:created xsi:type="dcterms:W3CDTF">2022-05-09T20:38:01Z</dcterms:created>
  <dcterms:modified xsi:type="dcterms:W3CDTF">2022-12-21T18:02:22Z</dcterms:modified>
</cp:coreProperties>
</file>